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6858000" cx="12188950"/>
  <p:notesSz cx="6858000" cy="9144000"/>
  <p:embeddedFontLst>
    <p:embeddedFont>
      <p:font typeface="Source Sans Pro Light"/>
      <p:regular r:id="rId12"/>
      <p:bold r:id="rId13"/>
      <p:italic r:id="rId14"/>
      <p:boldItalic r:id="rId15"/>
    </p:embeddedFont>
    <p:embeddedFont>
      <p:font typeface="Source Sans Pro SemiBold"/>
      <p:regular r:id="rId16"/>
      <p:bold r:id="rId17"/>
      <p:italic r:id="rId18"/>
      <p:boldItalic r:id="rId19"/>
    </p:embeddedFont>
    <p:embeddedFont>
      <p:font typeface="Source Sans Pro Black"/>
      <p:bold r:id="rId20"/>
      <p:boldItalic r:id="rId21"/>
    </p:embeddedFont>
    <p:embeddedFont>
      <p:font typeface="Source Sans Pro ExtraLight"/>
      <p:regular r:id="rId22"/>
      <p:bold r:id="rId23"/>
      <p:italic r:id="rId24"/>
      <p:boldItalic r:id="rId25"/>
    </p:embeddedFont>
    <p:embeddedFont>
      <p:font typeface="Source Sans Pro"/>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3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SansProBlack-bold.fntdata"/><Relationship Id="rId22" Type="http://schemas.openxmlformats.org/officeDocument/2006/relationships/font" Target="fonts/SourceSansProExtraLight-regular.fntdata"/><Relationship Id="rId21" Type="http://schemas.openxmlformats.org/officeDocument/2006/relationships/font" Target="fonts/SourceSansProBlack-boldItalic.fntdata"/><Relationship Id="rId24" Type="http://schemas.openxmlformats.org/officeDocument/2006/relationships/font" Target="fonts/SourceSansProExtraLight-italic.fntdata"/><Relationship Id="rId23" Type="http://schemas.openxmlformats.org/officeDocument/2006/relationships/font" Target="fonts/SourceSansProExtraLight-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SourceSansPro-regular.fntdata"/><Relationship Id="rId25" Type="http://schemas.openxmlformats.org/officeDocument/2006/relationships/font" Target="fonts/SourceSansProExtraLight-boldItalic.fntdata"/><Relationship Id="rId28" Type="http://schemas.openxmlformats.org/officeDocument/2006/relationships/font" Target="fonts/SourceSansPro-italic.fntdata"/><Relationship Id="rId27" Type="http://schemas.openxmlformats.org/officeDocument/2006/relationships/font" Target="fonts/SourceSansPr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SourceSansPro-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SourceSansProLight-bold.fntdata"/><Relationship Id="rId12" Type="http://schemas.openxmlformats.org/officeDocument/2006/relationships/font" Target="fonts/SourceSansProLight-regular.fntdata"/><Relationship Id="rId15" Type="http://schemas.openxmlformats.org/officeDocument/2006/relationships/font" Target="fonts/SourceSansProLight-boldItalic.fntdata"/><Relationship Id="rId14" Type="http://schemas.openxmlformats.org/officeDocument/2006/relationships/font" Target="fonts/SourceSansProLight-italic.fntdata"/><Relationship Id="rId17" Type="http://schemas.openxmlformats.org/officeDocument/2006/relationships/font" Target="fonts/SourceSansProSemiBold-bold.fntdata"/><Relationship Id="rId16" Type="http://schemas.openxmlformats.org/officeDocument/2006/relationships/font" Target="fonts/SourceSansProSemiBold-regular.fntdata"/><Relationship Id="rId19" Type="http://schemas.openxmlformats.org/officeDocument/2006/relationships/font" Target="fonts/SourceSansProSemiBold-boldItalic.fntdata"/><Relationship Id="rId18" Type="http://schemas.openxmlformats.org/officeDocument/2006/relationships/font" Target="fonts/SourceSansProSemi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a9ad3af5c9_0_7: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a9ad3af5c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a9ad3af5c9_0_19: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a9ad3af5c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a9ad3af5c9_0_31: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a9ad3af5c9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ab4b59f2fb_0_7: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ab4b59f2fb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a9ad3af5c9_0_54: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a9ad3af5c9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415507" y="992767"/>
            <a:ext cx="11358000" cy="27369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p:txBody>
      </p:sp>
      <p:sp>
        <p:nvSpPr>
          <p:cNvPr id="11" name="Google Shape;11;p2"/>
          <p:cNvSpPr txBox="1"/>
          <p:nvPr>
            <p:ph idx="1" type="subTitle"/>
          </p:nvPr>
        </p:nvSpPr>
        <p:spPr>
          <a:xfrm>
            <a:off x="415496" y="3778833"/>
            <a:ext cx="11358000" cy="10569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 name="Google Shape;12;p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415496" y="2867800"/>
            <a:ext cx="11358000" cy="1122300"/>
          </a:xfrm>
          <a:prstGeom prst="rect">
            <a:avLst/>
          </a:prstGeom>
        </p:spPr>
        <p:txBody>
          <a:bodyPr anchorCtr="0" anchor="ctr" bIns="121875" lIns="121875" spcFirstLastPara="1" rIns="121875" wrap="square" tIns="12187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3"/>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18" name="Google Shape;18;p4"/>
          <p:cNvSpPr txBox="1"/>
          <p:nvPr>
            <p:ph idx="1" type="body"/>
          </p:nvPr>
        </p:nvSpPr>
        <p:spPr>
          <a:xfrm>
            <a:off x="415496" y="1536633"/>
            <a:ext cx="11358000" cy="4555200"/>
          </a:xfrm>
          <a:prstGeom prst="rect">
            <a:avLst/>
          </a:prstGeom>
        </p:spPr>
        <p:txBody>
          <a:bodyPr anchorCtr="0" anchor="t"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19" name="Google Shape;19;p4"/>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2" name="Google Shape;22;p5"/>
          <p:cNvSpPr txBox="1"/>
          <p:nvPr>
            <p:ph idx="1" type="body"/>
          </p:nvPr>
        </p:nvSpPr>
        <p:spPr>
          <a:xfrm>
            <a:off x="415496"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3" name="Google Shape;23;p5"/>
          <p:cNvSpPr txBox="1"/>
          <p:nvPr>
            <p:ph idx="2" type="body"/>
          </p:nvPr>
        </p:nvSpPr>
        <p:spPr>
          <a:xfrm>
            <a:off x="6441588"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4" name="Google Shape;24;p5"/>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7" name="Google Shape;27;p6"/>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415496" y="740800"/>
            <a:ext cx="3743100" cy="1007700"/>
          </a:xfrm>
          <a:prstGeom prst="rect">
            <a:avLst/>
          </a:prstGeom>
        </p:spPr>
        <p:txBody>
          <a:bodyPr anchorCtr="0" anchor="b" bIns="121875" lIns="121875" spcFirstLastPara="1" rIns="121875" wrap="square" tIns="121875">
            <a:no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30" name="Google Shape;30;p7"/>
          <p:cNvSpPr txBox="1"/>
          <p:nvPr>
            <p:ph idx="1" type="body"/>
          </p:nvPr>
        </p:nvSpPr>
        <p:spPr>
          <a:xfrm>
            <a:off x="415496" y="1852800"/>
            <a:ext cx="3743100" cy="4239300"/>
          </a:xfrm>
          <a:prstGeom prst="rect">
            <a:avLst/>
          </a:prstGeom>
        </p:spPr>
        <p:txBody>
          <a:bodyPr anchorCtr="0" anchor="t" bIns="121875" lIns="121875" spcFirstLastPara="1" rIns="121875" wrap="square" tIns="121875">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31" name="Google Shape;31;p7"/>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653503" y="600200"/>
            <a:ext cx="8488200" cy="5454300"/>
          </a:xfrm>
          <a:prstGeom prst="rect">
            <a:avLst/>
          </a:prstGeom>
        </p:spPr>
        <p:txBody>
          <a:bodyPr anchorCtr="0" anchor="ctr" bIns="121875" lIns="121875" spcFirstLastPara="1" rIns="121875" wrap="square" tIns="121875">
            <a:no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p:txBody>
      </p:sp>
      <p:sp>
        <p:nvSpPr>
          <p:cNvPr id="34" name="Google Shape;34;p8"/>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6094475" y="-167"/>
            <a:ext cx="6094500" cy="6858000"/>
          </a:xfrm>
          <a:prstGeom prst="rect">
            <a:avLst/>
          </a:prstGeom>
          <a:solidFill>
            <a:schemeClr val="lt2"/>
          </a:solidFill>
          <a:ln>
            <a:noFill/>
          </a:ln>
        </p:spPr>
        <p:txBody>
          <a:bodyPr anchorCtr="0" anchor="ctr" bIns="121875" lIns="121875" spcFirstLastPara="1" rIns="121875" wrap="square" tIns="12187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353911" y="1644233"/>
            <a:ext cx="5392200" cy="19764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38" name="Google Shape;38;p9"/>
          <p:cNvSpPr txBox="1"/>
          <p:nvPr>
            <p:ph idx="1" type="subTitle"/>
          </p:nvPr>
        </p:nvSpPr>
        <p:spPr>
          <a:xfrm>
            <a:off x="353911" y="3737433"/>
            <a:ext cx="5392200" cy="16467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9" name="Google Shape;39;p9"/>
          <p:cNvSpPr txBox="1"/>
          <p:nvPr>
            <p:ph idx="2" type="body"/>
          </p:nvPr>
        </p:nvSpPr>
        <p:spPr>
          <a:xfrm>
            <a:off x="6584352" y="965433"/>
            <a:ext cx="5114700" cy="4926900"/>
          </a:xfrm>
          <a:prstGeom prst="rect">
            <a:avLst/>
          </a:prstGeom>
        </p:spPr>
        <p:txBody>
          <a:bodyPr anchorCtr="0" anchor="ctr"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40" name="Google Shape;40;p9"/>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415496" y="5640767"/>
            <a:ext cx="7996500" cy="806700"/>
          </a:xfrm>
          <a:prstGeom prst="rect">
            <a:avLst/>
          </a:prstGeom>
        </p:spPr>
        <p:txBody>
          <a:bodyPr anchorCtr="0" anchor="ctr" bIns="121875" lIns="121875" spcFirstLastPara="1" rIns="121875" wrap="square" tIns="121875">
            <a:noAutofit/>
          </a:bodyPr>
          <a:lstStyle>
            <a:lvl1pPr indent="-228600" lvl="0" marL="457200">
              <a:lnSpc>
                <a:spcPct val="100000"/>
              </a:lnSpc>
              <a:spcBef>
                <a:spcPts val="0"/>
              </a:spcBef>
              <a:spcAft>
                <a:spcPts val="0"/>
              </a:spcAft>
              <a:buSzPts val="2400"/>
              <a:buNone/>
              <a:defRPr/>
            </a:lvl1pPr>
          </a:lstStyle>
          <a:p/>
        </p:txBody>
      </p:sp>
      <p:sp>
        <p:nvSpPr>
          <p:cNvPr id="43" name="Google Shape;43;p10"/>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415496" y="1474833"/>
            <a:ext cx="11358000" cy="26181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46" name="Google Shape;46;p11"/>
          <p:cNvSpPr txBox="1"/>
          <p:nvPr>
            <p:ph idx="1" type="body"/>
          </p:nvPr>
        </p:nvSpPr>
        <p:spPr>
          <a:xfrm>
            <a:off x="415496" y="4202967"/>
            <a:ext cx="11358000" cy="1734300"/>
          </a:xfrm>
          <a:prstGeom prst="rect">
            <a:avLst/>
          </a:prstGeom>
        </p:spPr>
        <p:txBody>
          <a:bodyPr anchorCtr="0" anchor="t" bIns="121875" lIns="121875" spcFirstLastPara="1" rIns="121875" wrap="square" tIns="121875">
            <a:noAutofit/>
          </a:bodyPr>
          <a:lstStyle>
            <a:lvl1pPr indent="-381000" lvl="0" marL="457200" algn="ctr">
              <a:spcBef>
                <a:spcPts val="0"/>
              </a:spcBef>
              <a:spcAft>
                <a:spcPts val="0"/>
              </a:spcAft>
              <a:buSzPts val="2400"/>
              <a:buChar char="●"/>
              <a:defRPr/>
            </a:lvl1pPr>
            <a:lvl2pPr indent="-349250" lvl="1" marL="914400" algn="ctr">
              <a:spcBef>
                <a:spcPts val="2100"/>
              </a:spcBef>
              <a:spcAft>
                <a:spcPts val="0"/>
              </a:spcAft>
              <a:buSzPts val="1900"/>
              <a:buChar char="○"/>
              <a:defRPr/>
            </a:lvl2pPr>
            <a:lvl3pPr indent="-349250" lvl="2" marL="1371600" algn="ctr">
              <a:spcBef>
                <a:spcPts val="2100"/>
              </a:spcBef>
              <a:spcAft>
                <a:spcPts val="0"/>
              </a:spcAft>
              <a:buSzPts val="1900"/>
              <a:buChar char="■"/>
              <a:defRPr/>
            </a:lvl3pPr>
            <a:lvl4pPr indent="-349250" lvl="3" marL="1828800" algn="ctr">
              <a:spcBef>
                <a:spcPts val="2100"/>
              </a:spcBef>
              <a:spcAft>
                <a:spcPts val="0"/>
              </a:spcAft>
              <a:buSzPts val="1900"/>
              <a:buChar char="●"/>
              <a:defRPr/>
            </a:lvl4pPr>
            <a:lvl5pPr indent="-349250" lvl="4" marL="2286000" algn="ctr">
              <a:spcBef>
                <a:spcPts val="2100"/>
              </a:spcBef>
              <a:spcAft>
                <a:spcPts val="0"/>
              </a:spcAft>
              <a:buSzPts val="1900"/>
              <a:buChar char="○"/>
              <a:defRPr/>
            </a:lvl5pPr>
            <a:lvl6pPr indent="-349250" lvl="5" marL="2743200" algn="ctr">
              <a:spcBef>
                <a:spcPts val="2100"/>
              </a:spcBef>
              <a:spcAft>
                <a:spcPts val="0"/>
              </a:spcAft>
              <a:buSzPts val="1900"/>
              <a:buChar char="■"/>
              <a:defRPr/>
            </a:lvl6pPr>
            <a:lvl7pPr indent="-349250" lvl="6" marL="3200400" algn="ctr">
              <a:spcBef>
                <a:spcPts val="2100"/>
              </a:spcBef>
              <a:spcAft>
                <a:spcPts val="0"/>
              </a:spcAft>
              <a:buSzPts val="1900"/>
              <a:buChar char="●"/>
              <a:defRPr/>
            </a:lvl7pPr>
            <a:lvl8pPr indent="-349250" lvl="7" marL="3657600" algn="ctr">
              <a:spcBef>
                <a:spcPts val="2100"/>
              </a:spcBef>
              <a:spcAft>
                <a:spcPts val="0"/>
              </a:spcAft>
              <a:buSzPts val="1900"/>
              <a:buChar char="○"/>
              <a:defRPr/>
            </a:lvl8pPr>
            <a:lvl9pPr indent="-349250" lvl="8" marL="4114800" algn="ctr">
              <a:spcBef>
                <a:spcPts val="2100"/>
              </a:spcBef>
              <a:spcAft>
                <a:spcPts val="2100"/>
              </a:spcAft>
              <a:buSzPts val="1900"/>
              <a:buChar char="■"/>
              <a:defRPr/>
            </a:lvl9pPr>
          </a:lstStyle>
          <a:p/>
        </p:txBody>
      </p:sp>
      <p:sp>
        <p:nvSpPr>
          <p:cNvPr id="47" name="Google Shape;47;p11"/>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496" y="593367"/>
            <a:ext cx="11358000" cy="763500"/>
          </a:xfrm>
          <a:prstGeom prst="rect">
            <a:avLst/>
          </a:prstGeom>
          <a:noFill/>
          <a:ln>
            <a:noFill/>
          </a:ln>
        </p:spPr>
        <p:txBody>
          <a:bodyPr anchorCtr="0" anchor="t" bIns="121875" lIns="121875" spcFirstLastPara="1" rIns="121875" wrap="square" tIns="121875">
            <a:no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p:txBody>
      </p:sp>
      <p:sp>
        <p:nvSpPr>
          <p:cNvPr id="7" name="Google Shape;7;p1"/>
          <p:cNvSpPr txBox="1"/>
          <p:nvPr>
            <p:ph idx="1" type="body"/>
          </p:nvPr>
        </p:nvSpPr>
        <p:spPr>
          <a:xfrm>
            <a:off x="415496" y="1536633"/>
            <a:ext cx="11358000" cy="4555200"/>
          </a:xfrm>
          <a:prstGeom prst="rect">
            <a:avLst/>
          </a:prstGeom>
          <a:noFill/>
          <a:ln>
            <a:noFill/>
          </a:ln>
        </p:spPr>
        <p:txBody>
          <a:bodyPr anchorCtr="0" anchor="t" bIns="121875" lIns="121875" spcFirstLastPara="1" rIns="121875" wrap="square" tIns="121875">
            <a:noAutofit/>
          </a:bodyPr>
          <a:lstStyle>
            <a:lvl1pPr indent="-381000" lvl="0" marL="457200">
              <a:lnSpc>
                <a:spcPct val="115000"/>
              </a:lnSpc>
              <a:spcBef>
                <a:spcPts val="0"/>
              </a:spcBef>
              <a:spcAft>
                <a:spcPts val="0"/>
              </a:spcAft>
              <a:buClr>
                <a:schemeClr val="dk2"/>
              </a:buClr>
              <a:buSzPts val="2400"/>
              <a:buChar char="●"/>
              <a:defRPr sz="2400">
                <a:solidFill>
                  <a:schemeClr val="dk2"/>
                </a:solidFill>
              </a:defRPr>
            </a:lvl1pPr>
            <a:lvl2pPr indent="-349250" lvl="1" marL="914400">
              <a:lnSpc>
                <a:spcPct val="115000"/>
              </a:lnSpc>
              <a:spcBef>
                <a:spcPts val="2100"/>
              </a:spcBef>
              <a:spcAft>
                <a:spcPts val="0"/>
              </a:spcAft>
              <a:buClr>
                <a:schemeClr val="dk2"/>
              </a:buClr>
              <a:buSzPts val="1900"/>
              <a:buChar char="○"/>
              <a:defRPr sz="1900">
                <a:solidFill>
                  <a:schemeClr val="dk2"/>
                </a:solidFill>
              </a:defRPr>
            </a:lvl2pPr>
            <a:lvl3pPr indent="-349250" lvl="2" marL="1371600">
              <a:lnSpc>
                <a:spcPct val="115000"/>
              </a:lnSpc>
              <a:spcBef>
                <a:spcPts val="2100"/>
              </a:spcBef>
              <a:spcAft>
                <a:spcPts val="0"/>
              </a:spcAft>
              <a:buClr>
                <a:schemeClr val="dk2"/>
              </a:buClr>
              <a:buSzPts val="1900"/>
              <a:buChar char="■"/>
              <a:defRPr sz="1900">
                <a:solidFill>
                  <a:schemeClr val="dk2"/>
                </a:solidFill>
              </a:defRPr>
            </a:lvl3pPr>
            <a:lvl4pPr indent="-349250" lvl="3" marL="1828800">
              <a:lnSpc>
                <a:spcPct val="115000"/>
              </a:lnSpc>
              <a:spcBef>
                <a:spcPts val="2100"/>
              </a:spcBef>
              <a:spcAft>
                <a:spcPts val="0"/>
              </a:spcAft>
              <a:buClr>
                <a:schemeClr val="dk2"/>
              </a:buClr>
              <a:buSzPts val="1900"/>
              <a:buChar char="●"/>
              <a:defRPr sz="1900">
                <a:solidFill>
                  <a:schemeClr val="dk2"/>
                </a:solidFill>
              </a:defRPr>
            </a:lvl4pPr>
            <a:lvl5pPr indent="-349250" lvl="4" marL="2286000">
              <a:lnSpc>
                <a:spcPct val="115000"/>
              </a:lnSpc>
              <a:spcBef>
                <a:spcPts val="2100"/>
              </a:spcBef>
              <a:spcAft>
                <a:spcPts val="0"/>
              </a:spcAft>
              <a:buClr>
                <a:schemeClr val="dk2"/>
              </a:buClr>
              <a:buSzPts val="1900"/>
              <a:buChar char="○"/>
              <a:defRPr sz="1900">
                <a:solidFill>
                  <a:schemeClr val="dk2"/>
                </a:solidFill>
              </a:defRPr>
            </a:lvl5pPr>
            <a:lvl6pPr indent="-349250" lvl="5" marL="2743200">
              <a:lnSpc>
                <a:spcPct val="115000"/>
              </a:lnSpc>
              <a:spcBef>
                <a:spcPts val="2100"/>
              </a:spcBef>
              <a:spcAft>
                <a:spcPts val="0"/>
              </a:spcAft>
              <a:buClr>
                <a:schemeClr val="dk2"/>
              </a:buClr>
              <a:buSzPts val="1900"/>
              <a:buChar char="■"/>
              <a:defRPr sz="1900">
                <a:solidFill>
                  <a:schemeClr val="dk2"/>
                </a:solidFill>
              </a:defRPr>
            </a:lvl6pPr>
            <a:lvl7pPr indent="-349250" lvl="6" marL="3200400">
              <a:lnSpc>
                <a:spcPct val="115000"/>
              </a:lnSpc>
              <a:spcBef>
                <a:spcPts val="2100"/>
              </a:spcBef>
              <a:spcAft>
                <a:spcPts val="0"/>
              </a:spcAft>
              <a:buClr>
                <a:schemeClr val="dk2"/>
              </a:buClr>
              <a:buSzPts val="1900"/>
              <a:buChar char="●"/>
              <a:defRPr sz="1900">
                <a:solidFill>
                  <a:schemeClr val="dk2"/>
                </a:solidFill>
              </a:defRPr>
            </a:lvl7pPr>
            <a:lvl8pPr indent="-349250" lvl="7" marL="3657600">
              <a:lnSpc>
                <a:spcPct val="115000"/>
              </a:lnSpc>
              <a:spcBef>
                <a:spcPts val="2100"/>
              </a:spcBef>
              <a:spcAft>
                <a:spcPts val="0"/>
              </a:spcAft>
              <a:buClr>
                <a:schemeClr val="dk2"/>
              </a:buClr>
              <a:buSzPts val="1900"/>
              <a:buChar char="○"/>
              <a:defRPr sz="1900">
                <a:solidFill>
                  <a:schemeClr val="dk2"/>
                </a:solidFill>
              </a:defRPr>
            </a:lvl8pPr>
            <a:lvl9pPr indent="-349250" lvl="8" marL="4114800">
              <a:lnSpc>
                <a:spcPct val="115000"/>
              </a:lnSpc>
              <a:spcBef>
                <a:spcPts val="2100"/>
              </a:spcBef>
              <a:spcAft>
                <a:spcPts val="2100"/>
              </a:spcAft>
              <a:buClr>
                <a:schemeClr val="dk2"/>
              </a:buClr>
              <a:buSzPts val="1900"/>
              <a:buChar char="■"/>
              <a:defRPr sz="1900">
                <a:solidFill>
                  <a:schemeClr val="dk2"/>
                </a:solidFill>
              </a:defRPr>
            </a:lvl9pPr>
          </a:lstStyle>
          <a:p/>
        </p:txBody>
      </p:sp>
      <p:sp>
        <p:nvSpPr>
          <p:cNvPr id="8" name="Google Shape;8;p1"/>
          <p:cNvSpPr txBox="1"/>
          <p:nvPr>
            <p:ph idx="12" type="sldNum"/>
          </p:nvPr>
        </p:nvSpPr>
        <p:spPr>
          <a:xfrm>
            <a:off x="11293784" y="6217622"/>
            <a:ext cx="731400" cy="524700"/>
          </a:xfrm>
          <a:prstGeom prst="rect">
            <a:avLst/>
          </a:prstGeom>
          <a:noFill/>
          <a:ln>
            <a:noFill/>
          </a:ln>
        </p:spPr>
        <p:txBody>
          <a:bodyPr anchorCtr="0" anchor="ctr" bIns="121875" lIns="121875" spcFirstLastPara="1" rIns="121875" wrap="square" tIns="121875">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 Id="rId4" Type="http://schemas.openxmlformats.org/officeDocument/2006/relationships/image" Target="../media/image4.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jpg"/><Relationship Id="rId4" Type="http://schemas.openxmlformats.org/officeDocument/2006/relationships/hyperlink" Target="https://www.mayoclinic.org/healthy-lifestyle/stress-management/in-depth/positive-thinking/art-20043950" TargetMode="External"/><Relationship Id="rId5" Type="http://schemas.openxmlformats.org/officeDocument/2006/relationships/hyperlink" Target="https://www.mayoclinic.org/healthy-lifestyle/stress-management/in-depth/positive-thinking/art-20043950" TargetMode="External"/><Relationship Id="rId6" Type="http://schemas.openxmlformats.org/officeDocument/2006/relationships/hyperlink" Target="https://www.mayoclinic.org/healthy-lifestyle/stress-management/in-depth/positive-thinking/art-2004395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jpg"/><Relationship Id="rId4" Type="http://schemas.openxmlformats.org/officeDocument/2006/relationships/hyperlink" Target="https://amzn.to/2QQ8Z9D" TargetMode="External"/><Relationship Id="rId5" Type="http://schemas.openxmlformats.org/officeDocument/2006/relationships/hyperlink" Target="https://amzn.to/2QX9r5O"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1720"/>
            <a:ext cx="12188952" cy="6856280"/>
          </a:xfrm>
          <a:prstGeom prst="rect">
            <a:avLst/>
          </a:prstGeom>
          <a:noFill/>
          <a:ln>
            <a:noFill/>
          </a:ln>
        </p:spPr>
      </p:pic>
      <p:sp>
        <p:nvSpPr>
          <p:cNvPr id="55" name="Google Shape;55;p13"/>
          <p:cNvSpPr txBox="1"/>
          <p:nvPr/>
        </p:nvSpPr>
        <p:spPr>
          <a:xfrm>
            <a:off x="1310125" y="1868450"/>
            <a:ext cx="7082100" cy="19572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FFFFFF"/>
                </a:solidFill>
                <a:latin typeface="Source Sans Pro Black"/>
                <a:ea typeface="Source Sans Pro Black"/>
                <a:cs typeface="Source Sans Pro Black"/>
                <a:sym typeface="Source Sans Pro Black"/>
              </a:rPr>
              <a:t>Mastering the Art of Conversations</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Clr>
                <a:schemeClr val="dk1"/>
              </a:buClr>
              <a:buSzPts val="1100"/>
              <a:buFont typeface="Arial"/>
              <a:buNone/>
            </a:pPr>
            <a:r>
              <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None/>
            </a:pPr>
            <a:r>
              <a:t/>
            </a:r>
            <a:endParaRPr sz="6400">
              <a:solidFill>
                <a:srgbClr val="FFFFFF"/>
              </a:solidFill>
              <a:latin typeface="Source Sans Pro Black"/>
              <a:ea typeface="Source Sans Pro Black"/>
              <a:cs typeface="Source Sans Pro Black"/>
              <a:sym typeface="Source Sans Pro Black"/>
            </a:endParaRPr>
          </a:p>
        </p:txBody>
      </p:sp>
      <p:sp>
        <p:nvSpPr>
          <p:cNvPr id="56" name="Google Shape;56;p13"/>
          <p:cNvSpPr txBox="1"/>
          <p:nvPr/>
        </p:nvSpPr>
        <p:spPr>
          <a:xfrm>
            <a:off x="1310125" y="3929100"/>
            <a:ext cx="4633500" cy="71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rgbClr val="000000"/>
              </a:buClr>
              <a:buSzPts val="1100"/>
              <a:buFont typeface="Arial"/>
              <a:buNone/>
            </a:pPr>
            <a:r>
              <a:rPr lang="en" sz="2600">
                <a:solidFill>
                  <a:srgbClr val="FFFFFF"/>
                </a:solidFill>
                <a:latin typeface="Source Sans Pro ExtraLight"/>
                <a:ea typeface="Source Sans Pro ExtraLight"/>
                <a:cs typeface="Source Sans Pro ExtraLight"/>
                <a:sym typeface="Source Sans Pro ExtraLight"/>
              </a:rPr>
              <a:t>By: Jordan Thibodeau</a:t>
            </a:r>
            <a:endParaRPr sz="2600">
              <a:solidFill>
                <a:srgbClr val="FFFFFF"/>
              </a:solidFill>
              <a:latin typeface="Source Sans Pro ExtraLight"/>
              <a:ea typeface="Source Sans Pro ExtraLight"/>
              <a:cs typeface="Source Sans Pro ExtraLight"/>
              <a:sym typeface="Source Sans Pro ExtraLight"/>
            </a:endParaRPr>
          </a:p>
          <a:p>
            <a:pPr indent="0" lvl="0" marL="0" rtl="0" algn="l">
              <a:spcBef>
                <a:spcPts val="0"/>
              </a:spcBef>
              <a:spcAft>
                <a:spcPts val="0"/>
              </a:spcAft>
              <a:buNone/>
            </a:pPr>
            <a:r>
              <a:t/>
            </a:r>
            <a:endParaRPr sz="2600">
              <a:solidFill>
                <a:srgbClr val="FFFFFF"/>
              </a:solidFill>
              <a:latin typeface="Source Sans Pro ExtraLight"/>
              <a:ea typeface="Source Sans Pro ExtraLight"/>
              <a:cs typeface="Source Sans Pro ExtraLight"/>
              <a:sym typeface="Source Sans Pro ExtraLight"/>
            </a:endParaRPr>
          </a:p>
        </p:txBody>
      </p:sp>
      <p:pic>
        <p:nvPicPr>
          <p:cNvPr id="57" name="Google Shape;57;p13"/>
          <p:cNvPicPr preferRelativeResize="0"/>
          <p:nvPr/>
        </p:nvPicPr>
        <p:blipFill>
          <a:blip r:embed="rId4">
            <a:alphaModFix/>
          </a:blip>
          <a:stretch>
            <a:fillRect/>
          </a:stretch>
        </p:blipFill>
        <p:spPr>
          <a:xfrm rot="-1610914">
            <a:off x="2255900" y="-1251651"/>
            <a:ext cx="7677151" cy="3752851"/>
          </a:xfrm>
          <a:prstGeom prst="rect">
            <a:avLst/>
          </a:prstGeom>
          <a:noFill/>
          <a:ln>
            <a:noFill/>
          </a:ln>
        </p:spPr>
      </p:pic>
      <p:pic>
        <p:nvPicPr>
          <p:cNvPr id="58" name="Google Shape;58;p13"/>
          <p:cNvPicPr preferRelativeResize="0"/>
          <p:nvPr/>
        </p:nvPicPr>
        <p:blipFill>
          <a:blip r:embed="rId5">
            <a:alphaModFix/>
          </a:blip>
          <a:stretch>
            <a:fillRect/>
          </a:stretch>
        </p:blipFill>
        <p:spPr>
          <a:xfrm>
            <a:off x="-849600" y="5135563"/>
            <a:ext cx="7677150" cy="37433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0"/>
                                        <p:tgtEl>
                                          <p:spTgt spid="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p:nvPr/>
        </p:nvSpPr>
        <p:spPr>
          <a:xfrm>
            <a:off x="3938175" y="0"/>
            <a:ext cx="4086300" cy="785700"/>
          </a:xfrm>
          <a:prstGeom prst="rect">
            <a:avLst/>
          </a:prstGeom>
          <a:solidFill>
            <a:srgbClr val="480BF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txBox="1"/>
          <p:nvPr/>
        </p:nvSpPr>
        <p:spPr>
          <a:xfrm>
            <a:off x="3967575" y="2220775"/>
            <a:ext cx="4027500" cy="129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b="1" lang="en" sz="6400">
                <a:solidFill>
                  <a:srgbClr val="480BF7"/>
                </a:solidFill>
                <a:latin typeface="Source Sans Pro"/>
                <a:ea typeface="Source Sans Pro"/>
                <a:cs typeface="Source Sans Pro"/>
                <a:sym typeface="Source Sans Pro"/>
              </a:rPr>
              <a:t>Lesson 7:</a:t>
            </a:r>
            <a:endParaRPr sz="2600">
              <a:solidFill>
                <a:srgbClr val="480BF7"/>
              </a:solidFill>
              <a:latin typeface="Source Sans Pro Light"/>
              <a:ea typeface="Source Sans Pro Light"/>
              <a:cs typeface="Source Sans Pro Light"/>
              <a:sym typeface="Source Sans Pro Light"/>
            </a:endParaRPr>
          </a:p>
        </p:txBody>
      </p:sp>
      <p:sp>
        <p:nvSpPr>
          <p:cNvPr id="65" name="Google Shape;65;p14"/>
          <p:cNvSpPr txBox="1"/>
          <p:nvPr/>
        </p:nvSpPr>
        <p:spPr>
          <a:xfrm>
            <a:off x="2301125" y="3514675"/>
            <a:ext cx="7586700" cy="1457400"/>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2000"/>
              </a:spcBef>
              <a:spcAft>
                <a:spcPts val="600"/>
              </a:spcAft>
              <a:buClr>
                <a:schemeClr val="dk1"/>
              </a:buClr>
              <a:buSzPts val="1100"/>
              <a:buFont typeface="Arial"/>
              <a:buNone/>
            </a:pPr>
            <a:r>
              <a:rPr lang="en" sz="4700">
                <a:solidFill>
                  <a:srgbClr val="2C117A"/>
                </a:solidFill>
                <a:latin typeface="Source Sans Pro ExtraLight"/>
                <a:ea typeface="Source Sans Pro ExtraLight"/>
                <a:cs typeface="Source Sans Pro ExtraLight"/>
                <a:sym typeface="Source Sans Pro ExtraLight"/>
              </a:rPr>
              <a:t>The power of like, laugh, learn &amp; appreciate</a:t>
            </a:r>
            <a:endParaRPr sz="4700">
              <a:solidFill>
                <a:srgbClr val="2C117A"/>
              </a:solidFill>
              <a:latin typeface="Source Sans Pro ExtraLight"/>
              <a:ea typeface="Source Sans Pro ExtraLight"/>
              <a:cs typeface="Source Sans Pro ExtraLight"/>
              <a:sym typeface="Source Sans Pro ExtraLight"/>
            </a:endParaRPr>
          </a:p>
        </p:txBody>
      </p:sp>
      <p:pic>
        <p:nvPicPr>
          <p:cNvPr id="66" name="Google Shape;66;p14"/>
          <p:cNvPicPr preferRelativeResize="0"/>
          <p:nvPr/>
        </p:nvPicPr>
        <p:blipFill>
          <a:blip r:embed="rId3">
            <a:alphaModFix/>
          </a:blip>
          <a:stretch>
            <a:fillRect/>
          </a:stretch>
        </p:blipFill>
        <p:spPr>
          <a:xfrm>
            <a:off x="5770374" y="4324275"/>
            <a:ext cx="6594799" cy="3219575"/>
          </a:xfrm>
          <a:prstGeom prst="rect">
            <a:avLst/>
          </a:prstGeom>
          <a:noFill/>
          <a:ln>
            <a:noFill/>
          </a:ln>
        </p:spPr>
      </p:pic>
      <p:pic>
        <p:nvPicPr>
          <p:cNvPr id="67" name="Google Shape;67;p14"/>
          <p:cNvPicPr preferRelativeResize="0"/>
          <p:nvPr/>
        </p:nvPicPr>
        <p:blipFill>
          <a:blip r:embed="rId4">
            <a:alphaModFix/>
          </a:blip>
          <a:stretch>
            <a:fillRect/>
          </a:stretch>
        </p:blipFill>
        <p:spPr>
          <a:xfrm flipH="1">
            <a:off x="-1110850" y="-304900"/>
            <a:ext cx="5166766" cy="2525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5"/>
          <p:cNvSpPr txBox="1"/>
          <p:nvPr/>
        </p:nvSpPr>
        <p:spPr>
          <a:xfrm>
            <a:off x="587925" y="797625"/>
            <a:ext cx="11057700" cy="17937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480BF7"/>
                </a:solidFill>
                <a:latin typeface="Source Sans Pro Black"/>
                <a:ea typeface="Source Sans Pro Black"/>
                <a:cs typeface="Source Sans Pro Black"/>
                <a:sym typeface="Source Sans Pro Black"/>
              </a:rPr>
              <a:t>Our conversations transmit </a:t>
            </a:r>
            <a:r>
              <a:rPr lang="en" sz="6400">
                <a:solidFill>
                  <a:srgbClr val="480BF7"/>
                </a:solidFill>
                <a:latin typeface="Source Sans Pro Light"/>
                <a:ea typeface="Source Sans Pro Light"/>
                <a:cs typeface="Source Sans Pro Light"/>
                <a:sym typeface="Source Sans Pro Light"/>
              </a:rPr>
              <a:t>knowledge and emotion</a:t>
            </a:r>
            <a:endParaRPr sz="6400">
              <a:solidFill>
                <a:srgbClr val="480BF7"/>
              </a:solidFill>
              <a:latin typeface="Source Sans Pro Light"/>
              <a:ea typeface="Source Sans Pro Light"/>
              <a:cs typeface="Source Sans Pro Light"/>
              <a:sym typeface="Source Sans Pro Light"/>
            </a:endParaRPr>
          </a:p>
        </p:txBody>
      </p:sp>
      <p:sp>
        <p:nvSpPr>
          <p:cNvPr id="73" name="Google Shape;73;p15"/>
          <p:cNvSpPr txBox="1"/>
          <p:nvPr/>
        </p:nvSpPr>
        <p:spPr>
          <a:xfrm>
            <a:off x="829175" y="3105825"/>
            <a:ext cx="5855100" cy="2374200"/>
          </a:xfrm>
          <a:prstGeom prst="rect">
            <a:avLst/>
          </a:prstGeom>
          <a:noFill/>
          <a:ln>
            <a:noFill/>
          </a:ln>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As soon as our conversation is over, that person will take what they have learned from the conservation and share it throughout her network</a:t>
            </a:r>
            <a:endParaRPr>
              <a:latin typeface="Source Sans Pro"/>
              <a:ea typeface="Source Sans Pro"/>
              <a:cs typeface="Source Sans Pro"/>
              <a:sym typeface="Source Sans Pro"/>
            </a:endParaRPr>
          </a:p>
          <a:p>
            <a:pPr indent="-317500" lvl="0" marL="4572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How you make others feel spreads across their network, known as </a:t>
            </a:r>
            <a:r>
              <a:rPr lang="en">
                <a:solidFill>
                  <a:srgbClr val="2C117A"/>
                </a:solidFill>
                <a:latin typeface="Source Sans Pro Black"/>
                <a:ea typeface="Source Sans Pro Black"/>
                <a:cs typeface="Source Sans Pro Black"/>
                <a:sym typeface="Source Sans Pro Black"/>
              </a:rPr>
              <a:t>Emotional Contagion</a:t>
            </a:r>
            <a:endParaRPr>
              <a:solidFill>
                <a:srgbClr val="2C117A"/>
              </a:solidFill>
              <a:latin typeface="Source Sans Pro Black"/>
              <a:ea typeface="Source Sans Pro Black"/>
              <a:cs typeface="Source Sans Pro Black"/>
              <a:sym typeface="Source Sans Pro Black"/>
            </a:endParaRPr>
          </a:p>
          <a:p>
            <a:pPr indent="-317500" lvl="0" marL="457200" rtl="0" algn="l">
              <a:lnSpc>
                <a:spcPct val="115000"/>
              </a:lnSpc>
              <a:spcBef>
                <a:spcPts val="0"/>
              </a:spcBef>
              <a:spcAft>
                <a:spcPts val="0"/>
              </a:spcAft>
              <a:buClr>
                <a:srgbClr val="2C117A"/>
              </a:buClr>
              <a:buSzPts val="1400"/>
              <a:buFont typeface="Source Sans Pro Black"/>
              <a:buChar char="●"/>
            </a:pPr>
            <a:r>
              <a:rPr lang="en">
                <a:latin typeface="Source Sans Pro"/>
                <a:ea typeface="Source Sans Pro"/>
                <a:cs typeface="Source Sans Pro"/>
                <a:sym typeface="Source Sans Pro"/>
              </a:rPr>
              <a:t>How you make that person feel dictates how the other people in their network feel</a:t>
            </a:r>
            <a:endParaRPr>
              <a:solidFill>
                <a:srgbClr val="2C117A"/>
              </a:solidFill>
              <a:latin typeface="Source Sans Pro Black"/>
              <a:ea typeface="Source Sans Pro Black"/>
              <a:cs typeface="Source Sans Pro Black"/>
              <a:sym typeface="Source Sans Pro Black"/>
            </a:endParaRPr>
          </a:p>
        </p:txBody>
      </p:sp>
      <p:pic>
        <p:nvPicPr>
          <p:cNvPr id="74" name="Google Shape;74;p15"/>
          <p:cNvPicPr preferRelativeResize="0"/>
          <p:nvPr/>
        </p:nvPicPr>
        <p:blipFill>
          <a:blip r:embed="rId3">
            <a:alphaModFix/>
          </a:blip>
          <a:stretch>
            <a:fillRect/>
          </a:stretch>
        </p:blipFill>
        <p:spPr>
          <a:xfrm rot="-10165569">
            <a:off x="585265" y="-1307577"/>
            <a:ext cx="5135997" cy="2504280"/>
          </a:xfrm>
          <a:prstGeom prst="rect">
            <a:avLst/>
          </a:prstGeom>
          <a:noFill/>
          <a:ln>
            <a:noFill/>
          </a:ln>
        </p:spPr>
      </p:pic>
      <p:sp>
        <p:nvSpPr>
          <p:cNvPr id="75" name="Google Shape;75;p15"/>
          <p:cNvSpPr/>
          <p:nvPr/>
        </p:nvSpPr>
        <p:spPr>
          <a:xfrm rot="5400000">
            <a:off x="10122400" y="4398675"/>
            <a:ext cx="34191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5"/>
          <p:cNvSpPr txBox="1"/>
          <p:nvPr/>
        </p:nvSpPr>
        <p:spPr>
          <a:xfrm>
            <a:off x="7720913" y="4690725"/>
            <a:ext cx="2717400" cy="695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lang="en">
                <a:latin typeface="Source Sans Pro"/>
                <a:ea typeface="Source Sans Pro"/>
                <a:cs typeface="Source Sans Pro"/>
                <a:sym typeface="Source Sans Pro"/>
              </a:rPr>
              <a:t>more likely to be happy if they are connected to a happy person</a:t>
            </a:r>
            <a:endParaRPr/>
          </a:p>
        </p:txBody>
      </p:sp>
      <p:sp>
        <p:nvSpPr>
          <p:cNvPr id="77" name="Google Shape;77;p15"/>
          <p:cNvSpPr txBox="1"/>
          <p:nvPr/>
        </p:nvSpPr>
        <p:spPr>
          <a:xfrm>
            <a:off x="8157700" y="3557025"/>
            <a:ext cx="1843800" cy="113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6400">
                <a:solidFill>
                  <a:srgbClr val="480BF7"/>
                </a:solidFill>
                <a:latin typeface="Source Sans Pro Black"/>
                <a:ea typeface="Source Sans Pro Black"/>
                <a:cs typeface="Source Sans Pro Black"/>
                <a:sym typeface="Source Sans Pro Black"/>
              </a:rPr>
              <a:t>15%</a:t>
            </a:r>
            <a:endParaRPr/>
          </a:p>
        </p:txBody>
      </p:sp>
      <p:sp>
        <p:nvSpPr>
          <p:cNvPr id="78" name="Google Shape;78;p15"/>
          <p:cNvSpPr txBox="1"/>
          <p:nvPr/>
        </p:nvSpPr>
        <p:spPr>
          <a:xfrm>
            <a:off x="7720913" y="3251400"/>
            <a:ext cx="2717400" cy="4848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a:latin typeface="Source Sans Pro"/>
                <a:ea typeface="Source Sans Pro"/>
                <a:cs typeface="Source Sans Pro"/>
                <a:sym typeface="Source Sans Pro"/>
              </a:rPr>
              <a:t>A person is</a:t>
            </a:r>
            <a:endParaRPr/>
          </a:p>
        </p:txBody>
      </p:sp>
      <p:sp>
        <p:nvSpPr>
          <p:cNvPr id="79" name="Google Shape;79;p15"/>
          <p:cNvSpPr/>
          <p:nvPr/>
        </p:nvSpPr>
        <p:spPr>
          <a:xfrm>
            <a:off x="7479413" y="3046125"/>
            <a:ext cx="3200400" cy="2685900"/>
          </a:xfrm>
          <a:prstGeom prst="rect">
            <a:avLst/>
          </a:prstGeom>
          <a:noFill/>
          <a:ln cap="flat" cmpd="sng" w="28575">
            <a:solidFill>
              <a:srgbClr val="FF9B9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6"/>
          <p:cNvPicPr preferRelativeResize="0"/>
          <p:nvPr/>
        </p:nvPicPr>
        <p:blipFill rotWithShape="1">
          <a:blip r:embed="rId3">
            <a:alphaModFix/>
          </a:blip>
          <a:srcRect b="0" l="0" r="0" t="5767"/>
          <a:stretch/>
        </p:blipFill>
        <p:spPr>
          <a:xfrm>
            <a:off x="0" y="0"/>
            <a:ext cx="12188952" cy="7663249"/>
          </a:xfrm>
          <a:prstGeom prst="rect">
            <a:avLst/>
          </a:prstGeom>
          <a:noFill/>
          <a:ln>
            <a:noFill/>
          </a:ln>
        </p:spPr>
      </p:pic>
      <p:sp>
        <p:nvSpPr>
          <p:cNvPr id="85" name="Google Shape;85;p16"/>
          <p:cNvSpPr txBox="1"/>
          <p:nvPr/>
        </p:nvSpPr>
        <p:spPr>
          <a:xfrm>
            <a:off x="587925" y="797625"/>
            <a:ext cx="8828100" cy="27171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FFFFFF"/>
                </a:solidFill>
                <a:latin typeface="Source Sans Pro Black"/>
                <a:ea typeface="Source Sans Pro Black"/>
                <a:cs typeface="Source Sans Pro Black"/>
                <a:sym typeface="Source Sans Pro Black"/>
              </a:rPr>
              <a:t>So what does this mean </a:t>
            </a:r>
            <a:r>
              <a:rPr lang="en" sz="6400">
                <a:solidFill>
                  <a:srgbClr val="FFFFFF"/>
                </a:solidFill>
                <a:latin typeface="Source Sans Pro Light"/>
                <a:ea typeface="Source Sans Pro Light"/>
                <a:cs typeface="Source Sans Pro Light"/>
                <a:sym typeface="Source Sans Pro Light"/>
              </a:rPr>
              <a:t>for a conversationalist?</a:t>
            </a:r>
            <a:endParaRPr sz="6400">
              <a:solidFill>
                <a:srgbClr val="FFFFFF"/>
              </a:solidFill>
              <a:latin typeface="Source Sans Pro Light"/>
              <a:ea typeface="Source Sans Pro Light"/>
              <a:cs typeface="Source Sans Pro Light"/>
              <a:sym typeface="Source Sans Pro Light"/>
            </a:endParaRPr>
          </a:p>
        </p:txBody>
      </p:sp>
      <p:sp>
        <p:nvSpPr>
          <p:cNvPr id="86" name="Google Shape;86;p16"/>
          <p:cNvSpPr txBox="1"/>
          <p:nvPr/>
        </p:nvSpPr>
        <p:spPr>
          <a:xfrm>
            <a:off x="2875075" y="2786050"/>
            <a:ext cx="5855100" cy="3299700"/>
          </a:xfrm>
          <a:prstGeom prst="rect">
            <a:avLst/>
          </a:prstGeom>
          <a:noFill/>
          <a:ln>
            <a:noFill/>
          </a:ln>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Your goal is, at the least, to avoid passing on negative vibes in your conversations</a:t>
            </a:r>
            <a:endParaRPr>
              <a:solidFill>
                <a:srgbClr val="FFFFFF"/>
              </a:solidFill>
              <a:latin typeface="Source Sans Pro"/>
              <a:ea typeface="Source Sans Pro"/>
              <a:cs typeface="Source Sans Pro"/>
              <a:sym typeface="Source Sans Pro"/>
            </a:endParaRPr>
          </a:p>
          <a:p>
            <a:pPr indent="-317500" lvl="0" marL="457200" rtl="0" algn="l">
              <a:lnSpc>
                <a:spcPct val="150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It doesn’t mean you become a perennially positive person that avoids conflict at all costs</a:t>
            </a:r>
            <a:endParaRPr>
              <a:solidFill>
                <a:srgbClr val="FFFFFF"/>
              </a:solidFill>
              <a:latin typeface="Source Sans Pro"/>
              <a:ea typeface="Source Sans Pro"/>
              <a:cs typeface="Source Sans Pro"/>
              <a:sym typeface="Source Sans Pro"/>
            </a:endParaRPr>
          </a:p>
          <a:p>
            <a:pPr indent="-317500" lvl="0" marL="457200" rtl="0" algn="l">
              <a:lnSpc>
                <a:spcPct val="150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R</a:t>
            </a:r>
            <a:r>
              <a:rPr lang="en">
                <a:solidFill>
                  <a:srgbClr val="FFFFFF"/>
                </a:solidFill>
                <a:uFill>
                  <a:noFill/>
                </a:uFill>
                <a:latin typeface="Source Sans Pro"/>
                <a:ea typeface="Source Sans Pro"/>
                <a:cs typeface="Source Sans Pro"/>
                <a:sym typeface="Source Sans Pro"/>
                <a:hlinkClick r:id="rId4">
                  <a:extLst>
                    <a:ext uri="{A12FA001-AC4F-418D-AE19-62706E023703}">
                      <ahyp:hlinkClr val="tx"/>
                    </a:ext>
                  </a:extLst>
                </a:hlinkClick>
              </a:rPr>
              <a:t>esearch from the </a:t>
            </a:r>
            <a:r>
              <a:rPr b="1" lang="en">
                <a:solidFill>
                  <a:srgbClr val="FFFFFF"/>
                </a:solidFill>
                <a:uFill>
                  <a:noFill/>
                </a:uFill>
                <a:latin typeface="Source Sans Pro"/>
                <a:ea typeface="Source Sans Pro"/>
                <a:cs typeface="Source Sans Pro"/>
                <a:sym typeface="Source Sans Pro"/>
                <a:hlinkClick r:id="rId5">
                  <a:extLst>
                    <a:ext uri="{A12FA001-AC4F-418D-AE19-62706E023703}">
                      <ahyp:hlinkClr val="tx"/>
                    </a:ext>
                  </a:extLst>
                </a:hlinkClick>
              </a:rPr>
              <a:t>Mayo Clini</a:t>
            </a:r>
            <a:r>
              <a:rPr lang="en">
                <a:solidFill>
                  <a:srgbClr val="FFFFFF"/>
                </a:solidFill>
                <a:uFill>
                  <a:noFill/>
                </a:uFill>
                <a:latin typeface="Source Sans Pro"/>
                <a:ea typeface="Source Sans Pro"/>
                <a:cs typeface="Source Sans Pro"/>
                <a:sym typeface="Source Sans Pro"/>
                <a:hlinkClick r:id="rId6">
                  <a:extLst>
                    <a:ext uri="{A12FA001-AC4F-418D-AE19-62706E023703}">
                      <ahyp:hlinkClr val="tx"/>
                    </a:ext>
                  </a:extLst>
                </a:hlinkClick>
              </a:rPr>
              <a:t>c</a:t>
            </a:r>
            <a:r>
              <a:rPr lang="en">
                <a:solidFill>
                  <a:srgbClr val="FFFFFF"/>
                </a:solidFill>
                <a:latin typeface="Source Sans Pro"/>
                <a:ea typeface="Source Sans Pro"/>
                <a:cs typeface="Source Sans Pro"/>
                <a:sym typeface="Source Sans Pro"/>
              </a:rPr>
              <a:t> shows that positive thinking leads to an increased life span, lower rates of depression, and better cardiovascular health</a:t>
            </a:r>
            <a:endParaRPr sz="1100">
              <a:solidFill>
                <a:schemeClr val="dk1"/>
              </a:solidFill>
            </a:endParaRPr>
          </a:p>
        </p:txBody>
      </p:sp>
      <p:sp>
        <p:nvSpPr>
          <p:cNvPr id="87" name="Google Shape;87;p16"/>
          <p:cNvSpPr/>
          <p:nvPr/>
        </p:nvSpPr>
        <p:spPr>
          <a:xfrm rot="5400000">
            <a:off x="1089625" y="3865000"/>
            <a:ext cx="24576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pic>
        <p:nvPicPr>
          <p:cNvPr id="92" name="Google Shape;92;p17"/>
          <p:cNvPicPr preferRelativeResize="0"/>
          <p:nvPr/>
        </p:nvPicPr>
        <p:blipFill rotWithShape="1">
          <a:blip r:embed="rId3">
            <a:alphaModFix/>
          </a:blip>
          <a:srcRect b="0" l="0" r="0" t="5767"/>
          <a:stretch/>
        </p:blipFill>
        <p:spPr>
          <a:xfrm>
            <a:off x="0" y="0"/>
            <a:ext cx="12188952" cy="7663249"/>
          </a:xfrm>
          <a:prstGeom prst="rect">
            <a:avLst/>
          </a:prstGeom>
          <a:noFill/>
          <a:ln>
            <a:noFill/>
          </a:ln>
        </p:spPr>
      </p:pic>
      <p:sp>
        <p:nvSpPr>
          <p:cNvPr id="93" name="Google Shape;93;p17"/>
          <p:cNvSpPr txBox="1"/>
          <p:nvPr/>
        </p:nvSpPr>
        <p:spPr>
          <a:xfrm>
            <a:off x="587925" y="797625"/>
            <a:ext cx="8828100" cy="1345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6400">
                <a:solidFill>
                  <a:srgbClr val="FFFFFF"/>
                </a:solidFill>
                <a:latin typeface="Source Sans Pro Black"/>
                <a:ea typeface="Source Sans Pro Black"/>
                <a:cs typeface="Source Sans Pro Black"/>
                <a:sym typeface="Source Sans Pro Black"/>
              </a:rPr>
              <a:t>So how do we do this?</a:t>
            </a:r>
            <a:endParaRPr sz="6400">
              <a:solidFill>
                <a:srgbClr val="FFFFFF"/>
              </a:solidFill>
              <a:latin typeface="Source Sans Pro Light"/>
              <a:ea typeface="Source Sans Pro Light"/>
              <a:cs typeface="Source Sans Pro Light"/>
              <a:sym typeface="Source Sans Pro Light"/>
            </a:endParaRPr>
          </a:p>
        </p:txBody>
      </p:sp>
      <p:sp>
        <p:nvSpPr>
          <p:cNvPr id="94" name="Google Shape;94;p17"/>
          <p:cNvSpPr/>
          <p:nvPr/>
        </p:nvSpPr>
        <p:spPr>
          <a:xfrm>
            <a:off x="587925" y="2348000"/>
            <a:ext cx="4498500" cy="1981200"/>
          </a:xfrm>
          <a:prstGeom prst="rect">
            <a:avLst/>
          </a:prstGeom>
          <a:no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7"/>
          <p:cNvSpPr txBox="1"/>
          <p:nvPr/>
        </p:nvSpPr>
        <p:spPr>
          <a:xfrm>
            <a:off x="1049375" y="2348000"/>
            <a:ext cx="3936900" cy="1809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 sz="2200">
                <a:solidFill>
                  <a:srgbClr val="FFFFFF"/>
                </a:solidFill>
                <a:latin typeface="Source Sans Pro"/>
                <a:ea typeface="Source Sans Pro"/>
                <a:cs typeface="Source Sans Pro"/>
                <a:sym typeface="Source Sans Pro"/>
              </a:rPr>
              <a:t>Like</a:t>
            </a:r>
            <a:endParaRPr b="1" sz="2200">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None/>
            </a:pPr>
            <a:r>
              <a:rPr lang="en">
                <a:solidFill>
                  <a:srgbClr val="FFFFFF"/>
                </a:solidFill>
                <a:latin typeface="Source Sans Pro"/>
                <a:ea typeface="Source Sans Pro"/>
                <a:cs typeface="Source Sans Pro"/>
                <a:sym typeface="Source Sans Pro"/>
              </a:rPr>
              <a:t>Share a recent positive experience with the other person. Did you recently see a good movie? Have you read a good book? Did you have a great meal at a restaurant?</a:t>
            </a:r>
            <a:endParaRPr>
              <a:solidFill>
                <a:srgbClr val="FFFFFF"/>
              </a:solidFill>
              <a:latin typeface="Source Sans Pro"/>
              <a:ea typeface="Source Sans Pro"/>
              <a:cs typeface="Source Sans Pro"/>
              <a:sym typeface="Source Sans Pro"/>
            </a:endParaRPr>
          </a:p>
        </p:txBody>
      </p:sp>
      <p:sp>
        <p:nvSpPr>
          <p:cNvPr id="96" name="Google Shape;96;p17"/>
          <p:cNvSpPr/>
          <p:nvPr/>
        </p:nvSpPr>
        <p:spPr>
          <a:xfrm rot="5400000">
            <a:off x="-252825" y="3188750"/>
            <a:ext cx="19812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7"/>
          <p:cNvSpPr/>
          <p:nvPr/>
        </p:nvSpPr>
        <p:spPr>
          <a:xfrm>
            <a:off x="587925" y="4629250"/>
            <a:ext cx="4498500" cy="1981200"/>
          </a:xfrm>
          <a:prstGeom prst="rect">
            <a:avLst/>
          </a:prstGeom>
          <a:no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7"/>
          <p:cNvSpPr txBox="1"/>
          <p:nvPr/>
        </p:nvSpPr>
        <p:spPr>
          <a:xfrm>
            <a:off x="1049375" y="4629250"/>
            <a:ext cx="3936900" cy="1809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 sz="2200">
                <a:solidFill>
                  <a:srgbClr val="FFFFFF"/>
                </a:solidFill>
                <a:latin typeface="Source Sans Pro"/>
                <a:ea typeface="Source Sans Pro"/>
                <a:cs typeface="Source Sans Pro"/>
                <a:sym typeface="Source Sans Pro"/>
              </a:rPr>
              <a:t>Laugh</a:t>
            </a:r>
            <a:endParaRPr b="1" sz="2200">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Clr>
                <a:schemeClr val="dk1"/>
              </a:buClr>
              <a:buSzPts val="1100"/>
              <a:buFont typeface="Arial"/>
              <a:buNone/>
            </a:pPr>
            <a:r>
              <a:rPr lang="en">
                <a:solidFill>
                  <a:srgbClr val="FFFFFF"/>
                </a:solidFill>
                <a:latin typeface="Source Sans Pro"/>
                <a:ea typeface="Source Sans Pro"/>
                <a:cs typeface="Source Sans Pro"/>
                <a:sym typeface="Source Sans Pro"/>
              </a:rPr>
              <a:t>Think of something that has made you laugh recently. Did you hear a good joke? Did something funny happen to you in the last few days? </a:t>
            </a:r>
            <a:endParaRPr>
              <a:solidFill>
                <a:srgbClr val="FFFFFF"/>
              </a:solidFill>
              <a:latin typeface="Source Sans Pro"/>
              <a:ea typeface="Source Sans Pro"/>
              <a:cs typeface="Source Sans Pro"/>
              <a:sym typeface="Source Sans Pro"/>
            </a:endParaRPr>
          </a:p>
        </p:txBody>
      </p:sp>
      <p:sp>
        <p:nvSpPr>
          <p:cNvPr id="99" name="Google Shape;99;p17"/>
          <p:cNvSpPr/>
          <p:nvPr/>
        </p:nvSpPr>
        <p:spPr>
          <a:xfrm rot="5400000">
            <a:off x="-252825" y="5470000"/>
            <a:ext cx="19812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7"/>
          <p:cNvSpPr/>
          <p:nvPr/>
        </p:nvSpPr>
        <p:spPr>
          <a:xfrm>
            <a:off x="6094475" y="2262200"/>
            <a:ext cx="4498500" cy="1981200"/>
          </a:xfrm>
          <a:prstGeom prst="rect">
            <a:avLst/>
          </a:prstGeom>
          <a:no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7"/>
          <p:cNvSpPr txBox="1"/>
          <p:nvPr/>
        </p:nvSpPr>
        <p:spPr>
          <a:xfrm>
            <a:off x="6555925" y="2262200"/>
            <a:ext cx="3936900" cy="1809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 sz="2200">
                <a:solidFill>
                  <a:srgbClr val="FFFFFF"/>
                </a:solidFill>
                <a:latin typeface="Source Sans Pro"/>
                <a:ea typeface="Source Sans Pro"/>
                <a:cs typeface="Source Sans Pro"/>
                <a:sym typeface="Source Sans Pro"/>
              </a:rPr>
              <a:t>Learn</a:t>
            </a:r>
            <a:endParaRPr b="1" sz="2200">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Clr>
                <a:schemeClr val="dk1"/>
              </a:buClr>
              <a:buSzPts val="1100"/>
              <a:buFont typeface="Arial"/>
              <a:buNone/>
            </a:pPr>
            <a:r>
              <a:rPr lang="en">
                <a:solidFill>
                  <a:srgbClr val="FFFFFF"/>
                </a:solidFill>
                <a:latin typeface="Source Sans Pro"/>
                <a:ea typeface="Source Sans Pro"/>
                <a:cs typeface="Source Sans Pro"/>
                <a:sym typeface="Source Sans Pro"/>
              </a:rPr>
              <a:t>If you learned something that helped you grow, share it!  Did you learn something from a book? Did you experience something that provided you with a helpful takeaway?</a:t>
            </a:r>
            <a:endParaRPr>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p:txBody>
      </p:sp>
      <p:sp>
        <p:nvSpPr>
          <p:cNvPr id="102" name="Google Shape;102;p17"/>
          <p:cNvSpPr/>
          <p:nvPr/>
        </p:nvSpPr>
        <p:spPr>
          <a:xfrm rot="5400000">
            <a:off x="5253725" y="3102950"/>
            <a:ext cx="19812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7"/>
          <p:cNvSpPr/>
          <p:nvPr/>
        </p:nvSpPr>
        <p:spPr>
          <a:xfrm>
            <a:off x="6189725" y="4629250"/>
            <a:ext cx="4498500" cy="1981200"/>
          </a:xfrm>
          <a:prstGeom prst="rect">
            <a:avLst/>
          </a:prstGeom>
          <a:no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7"/>
          <p:cNvSpPr txBox="1"/>
          <p:nvPr/>
        </p:nvSpPr>
        <p:spPr>
          <a:xfrm>
            <a:off x="6651175" y="4629250"/>
            <a:ext cx="3936900" cy="1809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 sz="2200">
                <a:solidFill>
                  <a:srgbClr val="FFFFFF"/>
                </a:solidFill>
                <a:latin typeface="Source Sans Pro"/>
                <a:ea typeface="Source Sans Pro"/>
                <a:cs typeface="Source Sans Pro"/>
                <a:sym typeface="Source Sans Pro"/>
              </a:rPr>
              <a:t>Appreciate</a:t>
            </a:r>
            <a:endParaRPr b="1" sz="2200">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Clr>
                <a:schemeClr val="dk1"/>
              </a:buClr>
              <a:buSzPts val="1100"/>
              <a:buFont typeface="Arial"/>
              <a:buNone/>
            </a:pPr>
            <a:r>
              <a:rPr lang="en">
                <a:solidFill>
                  <a:srgbClr val="FFFFFF"/>
                </a:solidFill>
                <a:latin typeface="Source Sans Pro"/>
                <a:ea typeface="Source Sans Pro"/>
                <a:cs typeface="Source Sans Pro"/>
                <a:sym typeface="Source Sans Pro"/>
              </a:rPr>
              <a:t>Similar to “Like”, but this deserves its own section because people are starving for sincere validation. Did the person do something for you that was great? Did they recently get promoted? Did they work hard on a project? </a:t>
            </a:r>
            <a:endParaRPr>
              <a:solidFill>
                <a:srgbClr val="FFFFFF"/>
              </a:solidFill>
              <a:latin typeface="Source Sans Pro"/>
              <a:ea typeface="Source Sans Pro"/>
              <a:cs typeface="Source Sans Pro"/>
              <a:sym typeface="Source Sans Pro"/>
            </a:endParaRPr>
          </a:p>
        </p:txBody>
      </p:sp>
      <p:sp>
        <p:nvSpPr>
          <p:cNvPr id="105" name="Google Shape;105;p17"/>
          <p:cNvSpPr/>
          <p:nvPr/>
        </p:nvSpPr>
        <p:spPr>
          <a:xfrm rot="5400000">
            <a:off x="5348975" y="5470000"/>
            <a:ext cx="19812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18"/>
          <p:cNvPicPr preferRelativeResize="0"/>
          <p:nvPr/>
        </p:nvPicPr>
        <p:blipFill>
          <a:blip r:embed="rId3">
            <a:alphaModFix/>
          </a:blip>
          <a:stretch>
            <a:fillRect/>
          </a:stretch>
        </p:blipFill>
        <p:spPr>
          <a:xfrm>
            <a:off x="0" y="858"/>
            <a:ext cx="12188952" cy="6856286"/>
          </a:xfrm>
          <a:prstGeom prst="rect">
            <a:avLst/>
          </a:prstGeom>
          <a:noFill/>
          <a:ln>
            <a:noFill/>
          </a:ln>
        </p:spPr>
      </p:pic>
      <p:sp>
        <p:nvSpPr>
          <p:cNvPr id="111" name="Google Shape;111;p18"/>
          <p:cNvSpPr/>
          <p:nvPr/>
        </p:nvSpPr>
        <p:spPr>
          <a:xfrm>
            <a:off x="354175" y="370250"/>
            <a:ext cx="11446200" cy="6032400"/>
          </a:xfrm>
          <a:prstGeom prst="rect">
            <a:avLst/>
          </a:prstGeom>
          <a:solidFill>
            <a:srgbClr val="2C117A">
              <a:alpha val="809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8"/>
          <p:cNvSpPr txBox="1"/>
          <p:nvPr/>
        </p:nvSpPr>
        <p:spPr>
          <a:xfrm>
            <a:off x="1722900" y="1652975"/>
            <a:ext cx="2837700" cy="10593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To </a:t>
            </a:r>
            <a:r>
              <a:rPr lang="en" sz="6400">
                <a:solidFill>
                  <a:srgbClr val="FFFFFF"/>
                </a:solidFill>
                <a:latin typeface="Source Sans Pro Black"/>
                <a:ea typeface="Source Sans Pro Black"/>
                <a:cs typeface="Source Sans Pro Black"/>
                <a:sym typeface="Source Sans Pro Black"/>
              </a:rPr>
              <a:t>Do</a:t>
            </a:r>
            <a:r>
              <a:rPr lang="en" sz="6400">
                <a:solidFill>
                  <a:srgbClr val="FFFFFF"/>
                </a:solidFill>
                <a:latin typeface="Source Sans Pro Black"/>
                <a:ea typeface="Source Sans Pro Black"/>
                <a:cs typeface="Source Sans Pro Black"/>
                <a:sym typeface="Source Sans Pro Black"/>
              </a:rPr>
              <a:t>:</a:t>
            </a:r>
            <a:endParaRPr sz="6400">
              <a:solidFill>
                <a:srgbClr val="FFFFFF"/>
              </a:solidFill>
              <a:latin typeface="Source Sans Pro Black"/>
              <a:ea typeface="Source Sans Pro Black"/>
              <a:cs typeface="Source Sans Pro Black"/>
              <a:sym typeface="Source Sans Pro Black"/>
            </a:endParaRPr>
          </a:p>
        </p:txBody>
      </p:sp>
      <p:sp>
        <p:nvSpPr>
          <p:cNvPr id="113" name="Google Shape;113;p18"/>
          <p:cNvSpPr/>
          <p:nvPr/>
        </p:nvSpPr>
        <p:spPr>
          <a:xfrm>
            <a:off x="857900" y="1652975"/>
            <a:ext cx="434700" cy="41763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8"/>
          <p:cNvSpPr txBox="1"/>
          <p:nvPr/>
        </p:nvSpPr>
        <p:spPr>
          <a:xfrm>
            <a:off x="1829525" y="2712275"/>
            <a:ext cx="4699800" cy="302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900">
                <a:solidFill>
                  <a:srgbClr val="FF9B9F"/>
                </a:solidFill>
                <a:latin typeface="Source Sans Pro SemiBold"/>
                <a:ea typeface="Source Sans Pro SemiBold"/>
                <a:cs typeface="Source Sans Pro SemiBold"/>
                <a:sym typeface="Source Sans Pro SemiBold"/>
              </a:rPr>
              <a:t>Please complete the following homework exercise</a:t>
            </a:r>
            <a:endParaRPr sz="1900">
              <a:solidFill>
                <a:srgbClr val="FF9B9F"/>
              </a:solidFill>
              <a:latin typeface="Source Sans Pro SemiBold"/>
              <a:ea typeface="Source Sans Pro SemiBold"/>
              <a:cs typeface="Source Sans Pro SemiBold"/>
              <a:sym typeface="Source Sans Pro SemiBold"/>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317500" lvl="0" marL="457200" marR="0" rtl="0" algn="l">
              <a:lnSpc>
                <a:spcPct val="100000"/>
              </a:lnSpc>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Before you speak, pick something from “like, laugh, learn and appreciate” that you can use for your conversation.</a:t>
            </a:r>
            <a:endParaRPr>
              <a:solidFill>
                <a:srgbClr val="FFFFFF"/>
              </a:solidFill>
              <a:latin typeface="Source Sans Pro"/>
              <a:ea typeface="Source Sans Pro"/>
              <a:cs typeface="Source Sans Pro"/>
              <a:sym typeface="Source Sans Pro"/>
            </a:endParaRPr>
          </a:p>
          <a:p>
            <a:pPr indent="-317500" lvl="0" marL="457200" marR="0" rtl="0" algn="l">
              <a:lnSpc>
                <a:spcPct val="100000"/>
              </a:lnSpc>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The next conversation you have with someone, share this idea with them. See how they react and if it lifts their spirits.</a:t>
            </a:r>
            <a:endParaRPr>
              <a:solidFill>
                <a:srgbClr val="FFFFFF"/>
              </a:solidFill>
              <a:latin typeface="Source Sans Pro"/>
              <a:ea typeface="Source Sans Pro"/>
              <a:cs typeface="Source Sans Pro"/>
              <a:sym typeface="Source Sans Pro"/>
            </a:endParaRPr>
          </a:p>
        </p:txBody>
      </p:sp>
      <p:sp>
        <p:nvSpPr>
          <p:cNvPr id="115" name="Google Shape;115;p18"/>
          <p:cNvSpPr txBox="1"/>
          <p:nvPr/>
        </p:nvSpPr>
        <p:spPr>
          <a:xfrm>
            <a:off x="6858000" y="2743200"/>
            <a:ext cx="4543500" cy="29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i="1" lang="en">
                <a:solidFill>
                  <a:srgbClr val="FFFFFF"/>
                </a:solidFill>
                <a:latin typeface="Source Sans Pro"/>
                <a:ea typeface="Source Sans Pro"/>
                <a:cs typeface="Source Sans Pro"/>
                <a:sym typeface="Source Sans Pro"/>
              </a:rPr>
              <a:t>Recommended Reading:</a:t>
            </a:r>
            <a:endParaRPr i="1">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Clr>
                <a:schemeClr val="dk1"/>
              </a:buClr>
              <a:buSzPts val="1100"/>
              <a:buFont typeface="Arial"/>
              <a:buNone/>
            </a:pPr>
            <a:r>
              <a:t/>
            </a:r>
            <a:endParaRPr i="1">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Clr>
                <a:schemeClr val="dk1"/>
              </a:buClr>
              <a:buSzPts val="1100"/>
              <a:buFont typeface="Arial"/>
              <a:buNone/>
            </a:pPr>
            <a:r>
              <a:rPr lang="en">
                <a:solidFill>
                  <a:srgbClr val="FFFFFF"/>
                </a:solidFill>
                <a:uFill>
                  <a:noFill/>
                </a:uFill>
                <a:latin typeface="Source Sans Pro"/>
                <a:ea typeface="Source Sans Pro"/>
                <a:cs typeface="Source Sans Pro"/>
                <a:sym typeface="Source Sans Pro"/>
                <a:hlinkClick r:id="rId4">
                  <a:extLst>
                    <a:ext uri="{A12FA001-AC4F-418D-AE19-62706E023703}">
                      <ahyp:hlinkClr val="tx"/>
                    </a:ext>
                  </a:extLst>
                </a:hlinkClick>
              </a:rPr>
              <a:t>Connected</a:t>
            </a:r>
            <a:r>
              <a:rPr lang="en">
                <a:solidFill>
                  <a:srgbClr val="FFFFFF"/>
                </a:solidFill>
                <a:latin typeface="Source Sans Pro"/>
                <a:ea typeface="Source Sans Pro"/>
                <a:cs typeface="Source Sans Pro"/>
                <a:sym typeface="Source Sans Pro"/>
              </a:rPr>
              <a:t> by Nicholas A. Christakis  and James H. Fowler</a:t>
            </a:r>
            <a:endParaRPr>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Clr>
                <a:schemeClr val="dk1"/>
              </a:buClr>
              <a:buSzPts val="1100"/>
              <a:buFont typeface="Arial"/>
              <a:buNone/>
            </a:pPr>
            <a:r>
              <a:rPr lang="en">
                <a:solidFill>
                  <a:srgbClr val="FFFFFF"/>
                </a:solidFill>
                <a:uFill>
                  <a:noFill/>
                </a:uFill>
                <a:latin typeface="Source Sans Pro"/>
                <a:ea typeface="Source Sans Pro"/>
                <a:cs typeface="Source Sans Pro"/>
                <a:sym typeface="Source Sans Pro"/>
                <a:hlinkClick r:id="rId5">
                  <a:extLst>
                    <a:ext uri="{A12FA001-AC4F-418D-AE19-62706E023703}">
                      <ahyp:hlinkClr val="tx"/>
                    </a:ext>
                  </a:extLst>
                </a:hlinkClick>
              </a:rPr>
              <a:t>Real Influence: Persuade Without Pushing and Gain Without Giving In</a:t>
            </a:r>
            <a:r>
              <a:rPr lang="en">
                <a:solidFill>
                  <a:srgbClr val="FFFFFF"/>
                </a:solidFill>
                <a:latin typeface="Source Sans Pro"/>
                <a:ea typeface="Source Sans Pro"/>
                <a:cs typeface="Source Sans Pro"/>
                <a:sym typeface="Source Sans Pro"/>
              </a:rPr>
              <a:t> by Mark Goulston  &amp; Dr. John Ullmen</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