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Lst>
  <p:sldSz cy="6858000" cx="12188950"/>
  <p:notesSz cx="6858000" cy="9144000"/>
  <p:embeddedFontLst>
    <p:embeddedFont>
      <p:font typeface="Source Sans Pro Light"/>
      <p:regular r:id="rId12"/>
      <p:bold r:id="rId13"/>
      <p:italic r:id="rId14"/>
      <p:boldItalic r:id="rId15"/>
    </p:embeddedFont>
    <p:embeddedFont>
      <p:font typeface="Source Sans Pro SemiBold"/>
      <p:regular r:id="rId16"/>
      <p:bold r:id="rId17"/>
      <p:italic r:id="rId18"/>
      <p:boldItalic r:id="rId19"/>
    </p:embeddedFont>
    <p:embeddedFont>
      <p:font typeface="Source Sans Pro Black"/>
      <p:bold r:id="rId20"/>
      <p:boldItalic r:id="rId21"/>
    </p:embeddedFont>
    <p:embeddedFont>
      <p:font typeface="Source Sans Pro ExtraLight"/>
      <p:regular r:id="rId22"/>
      <p:bold r:id="rId23"/>
      <p:italic r:id="rId24"/>
      <p:boldItalic r:id="rId25"/>
    </p:embeddedFont>
    <p:embeddedFont>
      <p:font typeface="Source Sans Pro"/>
      <p:regular r:id="rId26"/>
      <p:bold r:id="rId27"/>
      <p:italic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3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39"/>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SourceSansProBlack-bold.fntdata"/><Relationship Id="rId22" Type="http://schemas.openxmlformats.org/officeDocument/2006/relationships/font" Target="fonts/SourceSansProExtraLight-regular.fntdata"/><Relationship Id="rId21" Type="http://schemas.openxmlformats.org/officeDocument/2006/relationships/font" Target="fonts/SourceSansProBlack-boldItalic.fntdata"/><Relationship Id="rId24" Type="http://schemas.openxmlformats.org/officeDocument/2006/relationships/font" Target="fonts/SourceSansProExtraLight-italic.fntdata"/><Relationship Id="rId23" Type="http://schemas.openxmlformats.org/officeDocument/2006/relationships/font" Target="fonts/SourceSansProExtraLight-bold.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SourceSansPro-regular.fntdata"/><Relationship Id="rId25" Type="http://schemas.openxmlformats.org/officeDocument/2006/relationships/font" Target="fonts/SourceSansProExtraLight-boldItalic.fntdata"/><Relationship Id="rId28" Type="http://schemas.openxmlformats.org/officeDocument/2006/relationships/font" Target="fonts/SourceSansPro-italic.fntdata"/><Relationship Id="rId27" Type="http://schemas.openxmlformats.org/officeDocument/2006/relationships/font" Target="fonts/SourceSansPro-bold.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SourceSansPro-boldItalic.fntdata"/><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font" Target="fonts/SourceSansProLight-bold.fntdata"/><Relationship Id="rId12" Type="http://schemas.openxmlformats.org/officeDocument/2006/relationships/font" Target="fonts/SourceSansProLight-regular.fntdata"/><Relationship Id="rId15" Type="http://schemas.openxmlformats.org/officeDocument/2006/relationships/font" Target="fonts/SourceSansProLight-boldItalic.fntdata"/><Relationship Id="rId14" Type="http://schemas.openxmlformats.org/officeDocument/2006/relationships/font" Target="fonts/SourceSansProLight-italic.fntdata"/><Relationship Id="rId17" Type="http://schemas.openxmlformats.org/officeDocument/2006/relationships/font" Target="fonts/SourceSansProSemiBold-bold.fntdata"/><Relationship Id="rId16" Type="http://schemas.openxmlformats.org/officeDocument/2006/relationships/font" Target="fonts/SourceSansProSemiBold-regular.fntdata"/><Relationship Id="rId19" Type="http://schemas.openxmlformats.org/officeDocument/2006/relationships/font" Target="fonts/SourceSansProSemiBold-boldItalic.fntdata"/><Relationship Id="rId18" Type="http://schemas.openxmlformats.org/officeDocument/2006/relationships/font" Target="fonts/SourceSansProSemiBold-italic.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a9ad3af5c9_0_7: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a9ad3af5c9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a9ad3af5c9_0_19: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a9ad3af5c9_0_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ga9ad3af5c9_0_31: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80" name="Google Shape;80;ga9ad3af5c9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ab4a2e60a1_0_9: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88" name="Google Shape;88;gab4a2e60a1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a9ad3af5c9_0_54:notes"/>
          <p:cNvSpPr/>
          <p:nvPr>
            <p:ph idx="2" type="sldImg"/>
          </p:nvPr>
        </p:nvSpPr>
        <p:spPr>
          <a:xfrm>
            <a:off x="382063" y="685800"/>
            <a:ext cx="60945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a9ad3af5c9_0_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415507" y="992767"/>
            <a:ext cx="11358000" cy="2736900"/>
          </a:xfrm>
          <a:prstGeom prst="rect">
            <a:avLst/>
          </a:prstGeom>
        </p:spPr>
        <p:txBody>
          <a:bodyPr anchorCtr="0" anchor="b" bIns="121875" lIns="121875" spcFirstLastPara="1" rIns="121875" wrap="square" tIns="121875">
            <a:noAutofit/>
          </a:bodyPr>
          <a:lstStyle>
            <a:lvl1pPr lvl="0" algn="ctr">
              <a:spcBef>
                <a:spcPts val="0"/>
              </a:spcBef>
              <a:spcAft>
                <a:spcPts val="0"/>
              </a:spcAft>
              <a:buSzPts val="6900"/>
              <a:buNone/>
              <a:defRPr sz="6900"/>
            </a:lvl1pPr>
            <a:lvl2pPr lvl="1" algn="ctr">
              <a:spcBef>
                <a:spcPts val="0"/>
              </a:spcBef>
              <a:spcAft>
                <a:spcPts val="0"/>
              </a:spcAft>
              <a:buSzPts val="6900"/>
              <a:buNone/>
              <a:defRPr sz="6900"/>
            </a:lvl2pPr>
            <a:lvl3pPr lvl="2" algn="ctr">
              <a:spcBef>
                <a:spcPts val="0"/>
              </a:spcBef>
              <a:spcAft>
                <a:spcPts val="0"/>
              </a:spcAft>
              <a:buSzPts val="6900"/>
              <a:buNone/>
              <a:defRPr sz="6900"/>
            </a:lvl3pPr>
            <a:lvl4pPr lvl="3" algn="ctr">
              <a:spcBef>
                <a:spcPts val="0"/>
              </a:spcBef>
              <a:spcAft>
                <a:spcPts val="0"/>
              </a:spcAft>
              <a:buSzPts val="6900"/>
              <a:buNone/>
              <a:defRPr sz="6900"/>
            </a:lvl4pPr>
            <a:lvl5pPr lvl="4" algn="ctr">
              <a:spcBef>
                <a:spcPts val="0"/>
              </a:spcBef>
              <a:spcAft>
                <a:spcPts val="0"/>
              </a:spcAft>
              <a:buSzPts val="6900"/>
              <a:buNone/>
              <a:defRPr sz="6900"/>
            </a:lvl5pPr>
            <a:lvl6pPr lvl="5" algn="ctr">
              <a:spcBef>
                <a:spcPts val="0"/>
              </a:spcBef>
              <a:spcAft>
                <a:spcPts val="0"/>
              </a:spcAft>
              <a:buSzPts val="6900"/>
              <a:buNone/>
              <a:defRPr sz="6900"/>
            </a:lvl6pPr>
            <a:lvl7pPr lvl="6" algn="ctr">
              <a:spcBef>
                <a:spcPts val="0"/>
              </a:spcBef>
              <a:spcAft>
                <a:spcPts val="0"/>
              </a:spcAft>
              <a:buSzPts val="6900"/>
              <a:buNone/>
              <a:defRPr sz="6900"/>
            </a:lvl7pPr>
            <a:lvl8pPr lvl="7" algn="ctr">
              <a:spcBef>
                <a:spcPts val="0"/>
              </a:spcBef>
              <a:spcAft>
                <a:spcPts val="0"/>
              </a:spcAft>
              <a:buSzPts val="6900"/>
              <a:buNone/>
              <a:defRPr sz="6900"/>
            </a:lvl8pPr>
            <a:lvl9pPr lvl="8" algn="ctr">
              <a:spcBef>
                <a:spcPts val="0"/>
              </a:spcBef>
              <a:spcAft>
                <a:spcPts val="0"/>
              </a:spcAft>
              <a:buSzPts val="6900"/>
              <a:buNone/>
              <a:defRPr sz="6900"/>
            </a:lvl9pPr>
          </a:lstStyle>
          <a:p/>
        </p:txBody>
      </p:sp>
      <p:sp>
        <p:nvSpPr>
          <p:cNvPr id="11" name="Google Shape;11;p2"/>
          <p:cNvSpPr txBox="1"/>
          <p:nvPr>
            <p:ph idx="1" type="subTitle"/>
          </p:nvPr>
        </p:nvSpPr>
        <p:spPr>
          <a:xfrm>
            <a:off x="415496" y="3778833"/>
            <a:ext cx="11358000" cy="1056900"/>
          </a:xfrm>
          <a:prstGeom prst="rect">
            <a:avLst/>
          </a:prstGeom>
        </p:spPr>
        <p:txBody>
          <a:bodyPr anchorCtr="0" anchor="t" bIns="121875" lIns="121875" spcFirstLastPara="1" rIns="121875" wrap="square" tIns="121875">
            <a:noAutofit/>
          </a:bodyPr>
          <a:lstStyle>
            <a:lvl1pPr lvl="0" algn="ctr">
              <a:lnSpc>
                <a:spcPct val="100000"/>
              </a:lnSpc>
              <a:spcBef>
                <a:spcPts val="0"/>
              </a:spcBef>
              <a:spcAft>
                <a:spcPts val="0"/>
              </a:spcAft>
              <a:buSzPts val="3700"/>
              <a:buNone/>
              <a:defRPr sz="3700"/>
            </a:lvl1pPr>
            <a:lvl2pPr lvl="1" algn="ctr">
              <a:lnSpc>
                <a:spcPct val="100000"/>
              </a:lnSpc>
              <a:spcBef>
                <a:spcPts val="0"/>
              </a:spcBef>
              <a:spcAft>
                <a:spcPts val="0"/>
              </a:spcAft>
              <a:buSzPts val="3700"/>
              <a:buNone/>
              <a:defRPr sz="3700"/>
            </a:lvl2pPr>
            <a:lvl3pPr lvl="2" algn="ctr">
              <a:lnSpc>
                <a:spcPct val="100000"/>
              </a:lnSpc>
              <a:spcBef>
                <a:spcPts val="0"/>
              </a:spcBef>
              <a:spcAft>
                <a:spcPts val="0"/>
              </a:spcAft>
              <a:buSzPts val="3700"/>
              <a:buNone/>
              <a:defRPr sz="3700"/>
            </a:lvl3pPr>
            <a:lvl4pPr lvl="3" algn="ctr">
              <a:lnSpc>
                <a:spcPct val="100000"/>
              </a:lnSpc>
              <a:spcBef>
                <a:spcPts val="0"/>
              </a:spcBef>
              <a:spcAft>
                <a:spcPts val="0"/>
              </a:spcAft>
              <a:buSzPts val="3700"/>
              <a:buNone/>
              <a:defRPr sz="3700"/>
            </a:lvl4pPr>
            <a:lvl5pPr lvl="4" algn="ctr">
              <a:lnSpc>
                <a:spcPct val="100000"/>
              </a:lnSpc>
              <a:spcBef>
                <a:spcPts val="0"/>
              </a:spcBef>
              <a:spcAft>
                <a:spcPts val="0"/>
              </a:spcAft>
              <a:buSzPts val="3700"/>
              <a:buNone/>
              <a:defRPr sz="3700"/>
            </a:lvl5pPr>
            <a:lvl6pPr lvl="5" algn="ctr">
              <a:lnSpc>
                <a:spcPct val="100000"/>
              </a:lnSpc>
              <a:spcBef>
                <a:spcPts val="0"/>
              </a:spcBef>
              <a:spcAft>
                <a:spcPts val="0"/>
              </a:spcAft>
              <a:buSzPts val="3700"/>
              <a:buNone/>
              <a:defRPr sz="3700"/>
            </a:lvl6pPr>
            <a:lvl7pPr lvl="6" algn="ctr">
              <a:lnSpc>
                <a:spcPct val="100000"/>
              </a:lnSpc>
              <a:spcBef>
                <a:spcPts val="0"/>
              </a:spcBef>
              <a:spcAft>
                <a:spcPts val="0"/>
              </a:spcAft>
              <a:buSzPts val="3700"/>
              <a:buNone/>
              <a:defRPr sz="3700"/>
            </a:lvl7pPr>
            <a:lvl8pPr lvl="7" algn="ctr">
              <a:lnSpc>
                <a:spcPct val="100000"/>
              </a:lnSpc>
              <a:spcBef>
                <a:spcPts val="0"/>
              </a:spcBef>
              <a:spcAft>
                <a:spcPts val="0"/>
              </a:spcAft>
              <a:buSzPts val="3700"/>
              <a:buNone/>
              <a:defRPr sz="3700"/>
            </a:lvl8pPr>
            <a:lvl9pPr lvl="8" algn="ctr">
              <a:lnSpc>
                <a:spcPct val="100000"/>
              </a:lnSpc>
              <a:spcBef>
                <a:spcPts val="0"/>
              </a:spcBef>
              <a:spcAft>
                <a:spcPts val="0"/>
              </a:spcAft>
              <a:buSzPts val="3700"/>
              <a:buNone/>
              <a:defRPr sz="3700"/>
            </a:lvl9pPr>
          </a:lstStyle>
          <a:p/>
        </p:txBody>
      </p:sp>
      <p:sp>
        <p:nvSpPr>
          <p:cNvPr id="12" name="Google Shape;12;p2"/>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415496" y="2867800"/>
            <a:ext cx="11358000" cy="1122300"/>
          </a:xfrm>
          <a:prstGeom prst="rect">
            <a:avLst/>
          </a:prstGeom>
        </p:spPr>
        <p:txBody>
          <a:bodyPr anchorCtr="0" anchor="ctr" bIns="121875" lIns="121875" spcFirstLastPara="1" rIns="121875" wrap="square" tIns="121875">
            <a:noAutofit/>
          </a:bodyPr>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p:txBody>
      </p:sp>
      <p:sp>
        <p:nvSpPr>
          <p:cNvPr id="15" name="Google Shape;15;p3"/>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415496" y="593367"/>
            <a:ext cx="11358000" cy="763500"/>
          </a:xfrm>
          <a:prstGeom prst="rect">
            <a:avLst/>
          </a:prstGeom>
        </p:spPr>
        <p:txBody>
          <a:bodyPr anchorCtr="0" anchor="t" bIns="121875" lIns="121875" spcFirstLastPara="1" rIns="121875" wrap="square" tIns="121875">
            <a:noAutofit/>
          </a:bodyPr>
          <a:lstStyle>
            <a:lvl1pPr lvl="0">
              <a:spcBef>
                <a:spcPts val="0"/>
              </a:spcBef>
              <a:spcAft>
                <a:spcPts val="0"/>
              </a:spcAft>
              <a:buSzPts val="3700"/>
              <a:buNone/>
              <a:defRPr/>
            </a:lvl1pPr>
            <a:lvl2pPr lvl="1">
              <a:spcBef>
                <a:spcPts val="0"/>
              </a:spcBef>
              <a:spcAft>
                <a:spcPts val="0"/>
              </a:spcAft>
              <a:buSzPts val="3700"/>
              <a:buNone/>
              <a:defRPr/>
            </a:lvl2pPr>
            <a:lvl3pPr lvl="2">
              <a:spcBef>
                <a:spcPts val="0"/>
              </a:spcBef>
              <a:spcAft>
                <a:spcPts val="0"/>
              </a:spcAft>
              <a:buSzPts val="3700"/>
              <a:buNone/>
              <a:defRPr/>
            </a:lvl3pPr>
            <a:lvl4pPr lvl="3">
              <a:spcBef>
                <a:spcPts val="0"/>
              </a:spcBef>
              <a:spcAft>
                <a:spcPts val="0"/>
              </a:spcAft>
              <a:buSzPts val="3700"/>
              <a:buNone/>
              <a:defRPr/>
            </a:lvl4pPr>
            <a:lvl5pPr lvl="4">
              <a:spcBef>
                <a:spcPts val="0"/>
              </a:spcBef>
              <a:spcAft>
                <a:spcPts val="0"/>
              </a:spcAft>
              <a:buSzPts val="3700"/>
              <a:buNone/>
              <a:defRPr/>
            </a:lvl5pPr>
            <a:lvl6pPr lvl="5">
              <a:spcBef>
                <a:spcPts val="0"/>
              </a:spcBef>
              <a:spcAft>
                <a:spcPts val="0"/>
              </a:spcAft>
              <a:buSzPts val="3700"/>
              <a:buNone/>
              <a:defRPr/>
            </a:lvl6pPr>
            <a:lvl7pPr lvl="6">
              <a:spcBef>
                <a:spcPts val="0"/>
              </a:spcBef>
              <a:spcAft>
                <a:spcPts val="0"/>
              </a:spcAft>
              <a:buSzPts val="3700"/>
              <a:buNone/>
              <a:defRPr/>
            </a:lvl7pPr>
            <a:lvl8pPr lvl="7">
              <a:spcBef>
                <a:spcPts val="0"/>
              </a:spcBef>
              <a:spcAft>
                <a:spcPts val="0"/>
              </a:spcAft>
              <a:buSzPts val="3700"/>
              <a:buNone/>
              <a:defRPr/>
            </a:lvl8pPr>
            <a:lvl9pPr lvl="8">
              <a:spcBef>
                <a:spcPts val="0"/>
              </a:spcBef>
              <a:spcAft>
                <a:spcPts val="0"/>
              </a:spcAft>
              <a:buSzPts val="3700"/>
              <a:buNone/>
              <a:defRPr/>
            </a:lvl9pPr>
          </a:lstStyle>
          <a:p/>
        </p:txBody>
      </p:sp>
      <p:sp>
        <p:nvSpPr>
          <p:cNvPr id="18" name="Google Shape;18;p4"/>
          <p:cNvSpPr txBox="1"/>
          <p:nvPr>
            <p:ph idx="1" type="body"/>
          </p:nvPr>
        </p:nvSpPr>
        <p:spPr>
          <a:xfrm>
            <a:off x="415496" y="1536633"/>
            <a:ext cx="11358000" cy="4555200"/>
          </a:xfrm>
          <a:prstGeom prst="rect">
            <a:avLst/>
          </a:prstGeom>
        </p:spPr>
        <p:txBody>
          <a:bodyPr anchorCtr="0" anchor="t" bIns="121875" lIns="121875" spcFirstLastPara="1" rIns="121875" wrap="square" tIns="121875">
            <a:noAutofit/>
          </a:bodyPr>
          <a:lstStyle>
            <a:lvl1pPr indent="-381000" lvl="0" marL="457200">
              <a:spcBef>
                <a:spcPts val="0"/>
              </a:spcBef>
              <a:spcAft>
                <a:spcPts val="0"/>
              </a:spcAft>
              <a:buSzPts val="2400"/>
              <a:buChar char="●"/>
              <a:defRPr/>
            </a:lvl1pPr>
            <a:lvl2pPr indent="-349250" lvl="1" marL="914400">
              <a:spcBef>
                <a:spcPts val="2100"/>
              </a:spcBef>
              <a:spcAft>
                <a:spcPts val="0"/>
              </a:spcAft>
              <a:buSzPts val="1900"/>
              <a:buChar char="○"/>
              <a:defRPr/>
            </a:lvl2pPr>
            <a:lvl3pPr indent="-349250" lvl="2" marL="1371600">
              <a:spcBef>
                <a:spcPts val="2100"/>
              </a:spcBef>
              <a:spcAft>
                <a:spcPts val="0"/>
              </a:spcAft>
              <a:buSzPts val="1900"/>
              <a:buChar char="■"/>
              <a:defRPr/>
            </a:lvl3pPr>
            <a:lvl4pPr indent="-349250" lvl="3" marL="1828800">
              <a:spcBef>
                <a:spcPts val="2100"/>
              </a:spcBef>
              <a:spcAft>
                <a:spcPts val="0"/>
              </a:spcAft>
              <a:buSzPts val="1900"/>
              <a:buChar char="●"/>
              <a:defRPr/>
            </a:lvl4pPr>
            <a:lvl5pPr indent="-349250" lvl="4" marL="2286000">
              <a:spcBef>
                <a:spcPts val="2100"/>
              </a:spcBef>
              <a:spcAft>
                <a:spcPts val="0"/>
              </a:spcAft>
              <a:buSzPts val="1900"/>
              <a:buChar char="○"/>
              <a:defRPr/>
            </a:lvl5pPr>
            <a:lvl6pPr indent="-349250" lvl="5" marL="2743200">
              <a:spcBef>
                <a:spcPts val="2100"/>
              </a:spcBef>
              <a:spcAft>
                <a:spcPts val="0"/>
              </a:spcAft>
              <a:buSzPts val="1900"/>
              <a:buChar char="■"/>
              <a:defRPr/>
            </a:lvl6pPr>
            <a:lvl7pPr indent="-349250" lvl="6" marL="3200400">
              <a:spcBef>
                <a:spcPts val="2100"/>
              </a:spcBef>
              <a:spcAft>
                <a:spcPts val="0"/>
              </a:spcAft>
              <a:buSzPts val="1900"/>
              <a:buChar char="●"/>
              <a:defRPr/>
            </a:lvl7pPr>
            <a:lvl8pPr indent="-349250" lvl="7" marL="3657600">
              <a:spcBef>
                <a:spcPts val="2100"/>
              </a:spcBef>
              <a:spcAft>
                <a:spcPts val="0"/>
              </a:spcAft>
              <a:buSzPts val="1900"/>
              <a:buChar char="○"/>
              <a:defRPr/>
            </a:lvl8pPr>
            <a:lvl9pPr indent="-349250" lvl="8" marL="4114800">
              <a:spcBef>
                <a:spcPts val="2100"/>
              </a:spcBef>
              <a:spcAft>
                <a:spcPts val="2100"/>
              </a:spcAft>
              <a:buSzPts val="1900"/>
              <a:buChar char="■"/>
              <a:defRPr/>
            </a:lvl9pPr>
          </a:lstStyle>
          <a:p/>
        </p:txBody>
      </p:sp>
      <p:sp>
        <p:nvSpPr>
          <p:cNvPr id="19" name="Google Shape;19;p4"/>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415496" y="593367"/>
            <a:ext cx="11358000" cy="763500"/>
          </a:xfrm>
          <a:prstGeom prst="rect">
            <a:avLst/>
          </a:prstGeom>
        </p:spPr>
        <p:txBody>
          <a:bodyPr anchorCtr="0" anchor="t" bIns="121875" lIns="121875" spcFirstLastPara="1" rIns="121875" wrap="square" tIns="121875">
            <a:noAutofit/>
          </a:bodyPr>
          <a:lstStyle>
            <a:lvl1pPr lvl="0">
              <a:spcBef>
                <a:spcPts val="0"/>
              </a:spcBef>
              <a:spcAft>
                <a:spcPts val="0"/>
              </a:spcAft>
              <a:buSzPts val="3700"/>
              <a:buNone/>
              <a:defRPr/>
            </a:lvl1pPr>
            <a:lvl2pPr lvl="1">
              <a:spcBef>
                <a:spcPts val="0"/>
              </a:spcBef>
              <a:spcAft>
                <a:spcPts val="0"/>
              </a:spcAft>
              <a:buSzPts val="3700"/>
              <a:buNone/>
              <a:defRPr/>
            </a:lvl2pPr>
            <a:lvl3pPr lvl="2">
              <a:spcBef>
                <a:spcPts val="0"/>
              </a:spcBef>
              <a:spcAft>
                <a:spcPts val="0"/>
              </a:spcAft>
              <a:buSzPts val="3700"/>
              <a:buNone/>
              <a:defRPr/>
            </a:lvl3pPr>
            <a:lvl4pPr lvl="3">
              <a:spcBef>
                <a:spcPts val="0"/>
              </a:spcBef>
              <a:spcAft>
                <a:spcPts val="0"/>
              </a:spcAft>
              <a:buSzPts val="3700"/>
              <a:buNone/>
              <a:defRPr/>
            </a:lvl4pPr>
            <a:lvl5pPr lvl="4">
              <a:spcBef>
                <a:spcPts val="0"/>
              </a:spcBef>
              <a:spcAft>
                <a:spcPts val="0"/>
              </a:spcAft>
              <a:buSzPts val="3700"/>
              <a:buNone/>
              <a:defRPr/>
            </a:lvl5pPr>
            <a:lvl6pPr lvl="5">
              <a:spcBef>
                <a:spcPts val="0"/>
              </a:spcBef>
              <a:spcAft>
                <a:spcPts val="0"/>
              </a:spcAft>
              <a:buSzPts val="3700"/>
              <a:buNone/>
              <a:defRPr/>
            </a:lvl6pPr>
            <a:lvl7pPr lvl="6">
              <a:spcBef>
                <a:spcPts val="0"/>
              </a:spcBef>
              <a:spcAft>
                <a:spcPts val="0"/>
              </a:spcAft>
              <a:buSzPts val="3700"/>
              <a:buNone/>
              <a:defRPr/>
            </a:lvl7pPr>
            <a:lvl8pPr lvl="7">
              <a:spcBef>
                <a:spcPts val="0"/>
              </a:spcBef>
              <a:spcAft>
                <a:spcPts val="0"/>
              </a:spcAft>
              <a:buSzPts val="3700"/>
              <a:buNone/>
              <a:defRPr/>
            </a:lvl8pPr>
            <a:lvl9pPr lvl="8">
              <a:spcBef>
                <a:spcPts val="0"/>
              </a:spcBef>
              <a:spcAft>
                <a:spcPts val="0"/>
              </a:spcAft>
              <a:buSzPts val="3700"/>
              <a:buNone/>
              <a:defRPr/>
            </a:lvl9pPr>
          </a:lstStyle>
          <a:p/>
        </p:txBody>
      </p:sp>
      <p:sp>
        <p:nvSpPr>
          <p:cNvPr id="22" name="Google Shape;22;p5"/>
          <p:cNvSpPr txBox="1"/>
          <p:nvPr>
            <p:ph idx="1" type="body"/>
          </p:nvPr>
        </p:nvSpPr>
        <p:spPr>
          <a:xfrm>
            <a:off x="415496" y="1536633"/>
            <a:ext cx="5331900" cy="4555200"/>
          </a:xfrm>
          <a:prstGeom prst="rect">
            <a:avLst/>
          </a:prstGeom>
        </p:spPr>
        <p:txBody>
          <a:bodyPr anchorCtr="0" anchor="t" bIns="121875" lIns="121875" spcFirstLastPara="1" rIns="121875" wrap="square" tIns="121875">
            <a:noAutofit/>
          </a:bodyPr>
          <a:lstStyle>
            <a:lvl1pPr indent="-349250" lvl="0" marL="457200">
              <a:spcBef>
                <a:spcPts val="0"/>
              </a:spcBef>
              <a:spcAft>
                <a:spcPts val="0"/>
              </a:spcAft>
              <a:buSzPts val="1900"/>
              <a:buChar char="●"/>
              <a:defRPr sz="1900"/>
            </a:lvl1pPr>
            <a:lvl2pPr indent="-330200" lvl="1" marL="914400">
              <a:spcBef>
                <a:spcPts val="2100"/>
              </a:spcBef>
              <a:spcAft>
                <a:spcPts val="0"/>
              </a:spcAft>
              <a:buSzPts val="1600"/>
              <a:buChar char="○"/>
              <a:defRPr sz="1600"/>
            </a:lvl2pPr>
            <a:lvl3pPr indent="-330200" lvl="2" marL="1371600">
              <a:spcBef>
                <a:spcPts val="2100"/>
              </a:spcBef>
              <a:spcAft>
                <a:spcPts val="0"/>
              </a:spcAft>
              <a:buSzPts val="1600"/>
              <a:buChar char="■"/>
              <a:defRPr sz="1600"/>
            </a:lvl3pPr>
            <a:lvl4pPr indent="-330200" lvl="3" marL="1828800">
              <a:spcBef>
                <a:spcPts val="2100"/>
              </a:spcBef>
              <a:spcAft>
                <a:spcPts val="0"/>
              </a:spcAft>
              <a:buSzPts val="1600"/>
              <a:buChar char="●"/>
              <a:defRPr sz="1600"/>
            </a:lvl4pPr>
            <a:lvl5pPr indent="-330200" lvl="4" marL="2286000">
              <a:spcBef>
                <a:spcPts val="2100"/>
              </a:spcBef>
              <a:spcAft>
                <a:spcPts val="0"/>
              </a:spcAft>
              <a:buSzPts val="1600"/>
              <a:buChar char="○"/>
              <a:defRPr sz="1600"/>
            </a:lvl5pPr>
            <a:lvl6pPr indent="-330200" lvl="5" marL="2743200">
              <a:spcBef>
                <a:spcPts val="2100"/>
              </a:spcBef>
              <a:spcAft>
                <a:spcPts val="0"/>
              </a:spcAft>
              <a:buSzPts val="1600"/>
              <a:buChar char="■"/>
              <a:defRPr sz="1600"/>
            </a:lvl6pPr>
            <a:lvl7pPr indent="-330200" lvl="6" marL="3200400">
              <a:spcBef>
                <a:spcPts val="2100"/>
              </a:spcBef>
              <a:spcAft>
                <a:spcPts val="0"/>
              </a:spcAft>
              <a:buSzPts val="1600"/>
              <a:buChar char="●"/>
              <a:defRPr sz="1600"/>
            </a:lvl7pPr>
            <a:lvl8pPr indent="-330200" lvl="7" marL="3657600">
              <a:spcBef>
                <a:spcPts val="2100"/>
              </a:spcBef>
              <a:spcAft>
                <a:spcPts val="0"/>
              </a:spcAft>
              <a:buSzPts val="1600"/>
              <a:buChar char="○"/>
              <a:defRPr sz="1600"/>
            </a:lvl8pPr>
            <a:lvl9pPr indent="-330200" lvl="8" marL="4114800">
              <a:spcBef>
                <a:spcPts val="2100"/>
              </a:spcBef>
              <a:spcAft>
                <a:spcPts val="2100"/>
              </a:spcAft>
              <a:buSzPts val="1600"/>
              <a:buChar char="■"/>
              <a:defRPr sz="1600"/>
            </a:lvl9pPr>
          </a:lstStyle>
          <a:p/>
        </p:txBody>
      </p:sp>
      <p:sp>
        <p:nvSpPr>
          <p:cNvPr id="23" name="Google Shape;23;p5"/>
          <p:cNvSpPr txBox="1"/>
          <p:nvPr>
            <p:ph idx="2" type="body"/>
          </p:nvPr>
        </p:nvSpPr>
        <p:spPr>
          <a:xfrm>
            <a:off x="6441588" y="1536633"/>
            <a:ext cx="5331900" cy="4555200"/>
          </a:xfrm>
          <a:prstGeom prst="rect">
            <a:avLst/>
          </a:prstGeom>
        </p:spPr>
        <p:txBody>
          <a:bodyPr anchorCtr="0" anchor="t" bIns="121875" lIns="121875" spcFirstLastPara="1" rIns="121875" wrap="square" tIns="121875">
            <a:noAutofit/>
          </a:bodyPr>
          <a:lstStyle>
            <a:lvl1pPr indent="-349250" lvl="0" marL="457200">
              <a:spcBef>
                <a:spcPts val="0"/>
              </a:spcBef>
              <a:spcAft>
                <a:spcPts val="0"/>
              </a:spcAft>
              <a:buSzPts val="1900"/>
              <a:buChar char="●"/>
              <a:defRPr sz="1900"/>
            </a:lvl1pPr>
            <a:lvl2pPr indent="-330200" lvl="1" marL="914400">
              <a:spcBef>
                <a:spcPts val="2100"/>
              </a:spcBef>
              <a:spcAft>
                <a:spcPts val="0"/>
              </a:spcAft>
              <a:buSzPts val="1600"/>
              <a:buChar char="○"/>
              <a:defRPr sz="1600"/>
            </a:lvl2pPr>
            <a:lvl3pPr indent="-330200" lvl="2" marL="1371600">
              <a:spcBef>
                <a:spcPts val="2100"/>
              </a:spcBef>
              <a:spcAft>
                <a:spcPts val="0"/>
              </a:spcAft>
              <a:buSzPts val="1600"/>
              <a:buChar char="■"/>
              <a:defRPr sz="1600"/>
            </a:lvl3pPr>
            <a:lvl4pPr indent="-330200" lvl="3" marL="1828800">
              <a:spcBef>
                <a:spcPts val="2100"/>
              </a:spcBef>
              <a:spcAft>
                <a:spcPts val="0"/>
              </a:spcAft>
              <a:buSzPts val="1600"/>
              <a:buChar char="●"/>
              <a:defRPr sz="1600"/>
            </a:lvl4pPr>
            <a:lvl5pPr indent="-330200" lvl="4" marL="2286000">
              <a:spcBef>
                <a:spcPts val="2100"/>
              </a:spcBef>
              <a:spcAft>
                <a:spcPts val="0"/>
              </a:spcAft>
              <a:buSzPts val="1600"/>
              <a:buChar char="○"/>
              <a:defRPr sz="1600"/>
            </a:lvl5pPr>
            <a:lvl6pPr indent="-330200" lvl="5" marL="2743200">
              <a:spcBef>
                <a:spcPts val="2100"/>
              </a:spcBef>
              <a:spcAft>
                <a:spcPts val="0"/>
              </a:spcAft>
              <a:buSzPts val="1600"/>
              <a:buChar char="■"/>
              <a:defRPr sz="1600"/>
            </a:lvl6pPr>
            <a:lvl7pPr indent="-330200" lvl="6" marL="3200400">
              <a:spcBef>
                <a:spcPts val="2100"/>
              </a:spcBef>
              <a:spcAft>
                <a:spcPts val="0"/>
              </a:spcAft>
              <a:buSzPts val="1600"/>
              <a:buChar char="●"/>
              <a:defRPr sz="1600"/>
            </a:lvl7pPr>
            <a:lvl8pPr indent="-330200" lvl="7" marL="3657600">
              <a:spcBef>
                <a:spcPts val="2100"/>
              </a:spcBef>
              <a:spcAft>
                <a:spcPts val="0"/>
              </a:spcAft>
              <a:buSzPts val="1600"/>
              <a:buChar char="○"/>
              <a:defRPr sz="1600"/>
            </a:lvl8pPr>
            <a:lvl9pPr indent="-330200" lvl="8" marL="4114800">
              <a:spcBef>
                <a:spcPts val="2100"/>
              </a:spcBef>
              <a:spcAft>
                <a:spcPts val="2100"/>
              </a:spcAft>
              <a:buSzPts val="1600"/>
              <a:buChar char="■"/>
              <a:defRPr sz="1600"/>
            </a:lvl9pPr>
          </a:lstStyle>
          <a:p/>
        </p:txBody>
      </p:sp>
      <p:sp>
        <p:nvSpPr>
          <p:cNvPr id="24" name="Google Shape;24;p5"/>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415496" y="593367"/>
            <a:ext cx="11358000" cy="763500"/>
          </a:xfrm>
          <a:prstGeom prst="rect">
            <a:avLst/>
          </a:prstGeom>
        </p:spPr>
        <p:txBody>
          <a:bodyPr anchorCtr="0" anchor="t" bIns="121875" lIns="121875" spcFirstLastPara="1" rIns="121875" wrap="square" tIns="121875">
            <a:noAutofit/>
          </a:bodyPr>
          <a:lstStyle>
            <a:lvl1pPr lvl="0">
              <a:spcBef>
                <a:spcPts val="0"/>
              </a:spcBef>
              <a:spcAft>
                <a:spcPts val="0"/>
              </a:spcAft>
              <a:buSzPts val="3700"/>
              <a:buNone/>
              <a:defRPr/>
            </a:lvl1pPr>
            <a:lvl2pPr lvl="1">
              <a:spcBef>
                <a:spcPts val="0"/>
              </a:spcBef>
              <a:spcAft>
                <a:spcPts val="0"/>
              </a:spcAft>
              <a:buSzPts val="3700"/>
              <a:buNone/>
              <a:defRPr/>
            </a:lvl2pPr>
            <a:lvl3pPr lvl="2">
              <a:spcBef>
                <a:spcPts val="0"/>
              </a:spcBef>
              <a:spcAft>
                <a:spcPts val="0"/>
              </a:spcAft>
              <a:buSzPts val="3700"/>
              <a:buNone/>
              <a:defRPr/>
            </a:lvl3pPr>
            <a:lvl4pPr lvl="3">
              <a:spcBef>
                <a:spcPts val="0"/>
              </a:spcBef>
              <a:spcAft>
                <a:spcPts val="0"/>
              </a:spcAft>
              <a:buSzPts val="3700"/>
              <a:buNone/>
              <a:defRPr/>
            </a:lvl4pPr>
            <a:lvl5pPr lvl="4">
              <a:spcBef>
                <a:spcPts val="0"/>
              </a:spcBef>
              <a:spcAft>
                <a:spcPts val="0"/>
              </a:spcAft>
              <a:buSzPts val="3700"/>
              <a:buNone/>
              <a:defRPr/>
            </a:lvl5pPr>
            <a:lvl6pPr lvl="5">
              <a:spcBef>
                <a:spcPts val="0"/>
              </a:spcBef>
              <a:spcAft>
                <a:spcPts val="0"/>
              </a:spcAft>
              <a:buSzPts val="3700"/>
              <a:buNone/>
              <a:defRPr/>
            </a:lvl6pPr>
            <a:lvl7pPr lvl="6">
              <a:spcBef>
                <a:spcPts val="0"/>
              </a:spcBef>
              <a:spcAft>
                <a:spcPts val="0"/>
              </a:spcAft>
              <a:buSzPts val="3700"/>
              <a:buNone/>
              <a:defRPr/>
            </a:lvl7pPr>
            <a:lvl8pPr lvl="7">
              <a:spcBef>
                <a:spcPts val="0"/>
              </a:spcBef>
              <a:spcAft>
                <a:spcPts val="0"/>
              </a:spcAft>
              <a:buSzPts val="3700"/>
              <a:buNone/>
              <a:defRPr/>
            </a:lvl8pPr>
            <a:lvl9pPr lvl="8">
              <a:spcBef>
                <a:spcPts val="0"/>
              </a:spcBef>
              <a:spcAft>
                <a:spcPts val="0"/>
              </a:spcAft>
              <a:buSzPts val="3700"/>
              <a:buNone/>
              <a:defRPr/>
            </a:lvl9pPr>
          </a:lstStyle>
          <a:p/>
        </p:txBody>
      </p:sp>
      <p:sp>
        <p:nvSpPr>
          <p:cNvPr id="27" name="Google Shape;27;p6"/>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415496" y="740800"/>
            <a:ext cx="3743100" cy="1007700"/>
          </a:xfrm>
          <a:prstGeom prst="rect">
            <a:avLst/>
          </a:prstGeom>
        </p:spPr>
        <p:txBody>
          <a:bodyPr anchorCtr="0" anchor="b" bIns="121875" lIns="121875" spcFirstLastPara="1" rIns="121875" wrap="square" tIns="121875">
            <a:noAutofit/>
          </a:bodyPr>
          <a:lstStyle>
            <a:lvl1pPr lvl="0">
              <a:spcBef>
                <a:spcPts val="0"/>
              </a:spcBef>
              <a:spcAft>
                <a:spcPts val="0"/>
              </a:spcAft>
              <a:buSzPts val="3200"/>
              <a:buNone/>
              <a:defRPr sz="3200"/>
            </a:lvl1pPr>
            <a:lvl2pPr lvl="1">
              <a:spcBef>
                <a:spcPts val="0"/>
              </a:spcBef>
              <a:spcAft>
                <a:spcPts val="0"/>
              </a:spcAft>
              <a:buSzPts val="3200"/>
              <a:buNone/>
              <a:defRPr sz="3200"/>
            </a:lvl2pPr>
            <a:lvl3pPr lvl="2">
              <a:spcBef>
                <a:spcPts val="0"/>
              </a:spcBef>
              <a:spcAft>
                <a:spcPts val="0"/>
              </a:spcAft>
              <a:buSzPts val="3200"/>
              <a:buNone/>
              <a:defRPr sz="3200"/>
            </a:lvl3pPr>
            <a:lvl4pPr lvl="3">
              <a:spcBef>
                <a:spcPts val="0"/>
              </a:spcBef>
              <a:spcAft>
                <a:spcPts val="0"/>
              </a:spcAft>
              <a:buSzPts val="3200"/>
              <a:buNone/>
              <a:defRPr sz="3200"/>
            </a:lvl4pPr>
            <a:lvl5pPr lvl="4">
              <a:spcBef>
                <a:spcPts val="0"/>
              </a:spcBef>
              <a:spcAft>
                <a:spcPts val="0"/>
              </a:spcAft>
              <a:buSzPts val="3200"/>
              <a:buNone/>
              <a:defRPr sz="3200"/>
            </a:lvl5pPr>
            <a:lvl6pPr lvl="5">
              <a:spcBef>
                <a:spcPts val="0"/>
              </a:spcBef>
              <a:spcAft>
                <a:spcPts val="0"/>
              </a:spcAft>
              <a:buSzPts val="3200"/>
              <a:buNone/>
              <a:defRPr sz="3200"/>
            </a:lvl6pPr>
            <a:lvl7pPr lvl="6">
              <a:spcBef>
                <a:spcPts val="0"/>
              </a:spcBef>
              <a:spcAft>
                <a:spcPts val="0"/>
              </a:spcAft>
              <a:buSzPts val="3200"/>
              <a:buNone/>
              <a:defRPr sz="3200"/>
            </a:lvl7pPr>
            <a:lvl8pPr lvl="7">
              <a:spcBef>
                <a:spcPts val="0"/>
              </a:spcBef>
              <a:spcAft>
                <a:spcPts val="0"/>
              </a:spcAft>
              <a:buSzPts val="3200"/>
              <a:buNone/>
              <a:defRPr sz="3200"/>
            </a:lvl8pPr>
            <a:lvl9pPr lvl="8">
              <a:spcBef>
                <a:spcPts val="0"/>
              </a:spcBef>
              <a:spcAft>
                <a:spcPts val="0"/>
              </a:spcAft>
              <a:buSzPts val="3200"/>
              <a:buNone/>
              <a:defRPr sz="3200"/>
            </a:lvl9pPr>
          </a:lstStyle>
          <a:p/>
        </p:txBody>
      </p:sp>
      <p:sp>
        <p:nvSpPr>
          <p:cNvPr id="30" name="Google Shape;30;p7"/>
          <p:cNvSpPr txBox="1"/>
          <p:nvPr>
            <p:ph idx="1" type="body"/>
          </p:nvPr>
        </p:nvSpPr>
        <p:spPr>
          <a:xfrm>
            <a:off x="415496" y="1852800"/>
            <a:ext cx="3743100" cy="4239300"/>
          </a:xfrm>
          <a:prstGeom prst="rect">
            <a:avLst/>
          </a:prstGeom>
        </p:spPr>
        <p:txBody>
          <a:bodyPr anchorCtr="0" anchor="t" bIns="121875" lIns="121875" spcFirstLastPara="1" rIns="121875" wrap="square" tIns="121875">
            <a:noAutofit/>
          </a:bodyPr>
          <a:lstStyle>
            <a:lvl1pPr indent="-330200" lvl="0" marL="457200">
              <a:spcBef>
                <a:spcPts val="0"/>
              </a:spcBef>
              <a:spcAft>
                <a:spcPts val="0"/>
              </a:spcAft>
              <a:buSzPts val="1600"/>
              <a:buChar char="●"/>
              <a:defRPr sz="1600"/>
            </a:lvl1pPr>
            <a:lvl2pPr indent="-330200" lvl="1" marL="914400">
              <a:spcBef>
                <a:spcPts val="2100"/>
              </a:spcBef>
              <a:spcAft>
                <a:spcPts val="0"/>
              </a:spcAft>
              <a:buSzPts val="1600"/>
              <a:buChar char="○"/>
              <a:defRPr sz="1600"/>
            </a:lvl2pPr>
            <a:lvl3pPr indent="-330200" lvl="2" marL="1371600">
              <a:spcBef>
                <a:spcPts val="2100"/>
              </a:spcBef>
              <a:spcAft>
                <a:spcPts val="0"/>
              </a:spcAft>
              <a:buSzPts val="1600"/>
              <a:buChar char="■"/>
              <a:defRPr sz="1600"/>
            </a:lvl3pPr>
            <a:lvl4pPr indent="-330200" lvl="3" marL="1828800">
              <a:spcBef>
                <a:spcPts val="2100"/>
              </a:spcBef>
              <a:spcAft>
                <a:spcPts val="0"/>
              </a:spcAft>
              <a:buSzPts val="1600"/>
              <a:buChar char="●"/>
              <a:defRPr sz="1600"/>
            </a:lvl4pPr>
            <a:lvl5pPr indent="-330200" lvl="4" marL="2286000">
              <a:spcBef>
                <a:spcPts val="2100"/>
              </a:spcBef>
              <a:spcAft>
                <a:spcPts val="0"/>
              </a:spcAft>
              <a:buSzPts val="1600"/>
              <a:buChar char="○"/>
              <a:defRPr sz="1600"/>
            </a:lvl5pPr>
            <a:lvl6pPr indent="-330200" lvl="5" marL="2743200">
              <a:spcBef>
                <a:spcPts val="2100"/>
              </a:spcBef>
              <a:spcAft>
                <a:spcPts val="0"/>
              </a:spcAft>
              <a:buSzPts val="1600"/>
              <a:buChar char="■"/>
              <a:defRPr sz="1600"/>
            </a:lvl6pPr>
            <a:lvl7pPr indent="-330200" lvl="6" marL="3200400">
              <a:spcBef>
                <a:spcPts val="2100"/>
              </a:spcBef>
              <a:spcAft>
                <a:spcPts val="0"/>
              </a:spcAft>
              <a:buSzPts val="1600"/>
              <a:buChar char="●"/>
              <a:defRPr sz="1600"/>
            </a:lvl7pPr>
            <a:lvl8pPr indent="-330200" lvl="7" marL="3657600">
              <a:spcBef>
                <a:spcPts val="2100"/>
              </a:spcBef>
              <a:spcAft>
                <a:spcPts val="0"/>
              </a:spcAft>
              <a:buSzPts val="1600"/>
              <a:buChar char="○"/>
              <a:defRPr sz="1600"/>
            </a:lvl8pPr>
            <a:lvl9pPr indent="-330200" lvl="8" marL="4114800">
              <a:spcBef>
                <a:spcPts val="2100"/>
              </a:spcBef>
              <a:spcAft>
                <a:spcPts val="2100"/>
              </a:spcAft>
              <a:buSzPts val="1600"/>
              <a:buChar char="■"/>
              <a:defRPr sz="1600"/>
            </a:lvl9pPr>
          </a:lstStyle>
          <a:p/>
        </p:txBody>
      </p:sp>
      <p:sp>
        <p:nvSpPr>
          <p:cNvPr id="31" name="Google Shape;31;p7"/>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653503" y="600200"/>
            <a:ext cx="8488200" cy="5454300"/>
          </a:xfrm>
          <a:prstGeom prst="rect">
            <a:avLst/>
          </a:prstGeom>
        </p:spPr>
        <p:txBody>
          <a:bodyPr anchorCtr="0" anchor="ctr" bIns="121875" lIns="121875" spcFirstLastPara="1" rIns="121875" wrap="square" tIns="121875">
            <a:noAutofit/>
          </a:bodyPr>
          <a:lstStyle>
            <a:lvl1pPr lvl="0">
              <a:spcBef>
                <a:spcPts val="0"/>
              </a:spcBef>
              <a:spcAft>
                <a:spcPts val="0"/>
              </a:spcAft>
              <a:buSzPts val="6400"/>
              <a:buNone/>
              <a:defRPr sz="6400"/>
            </a:lvl1pPr>
            <a:lvl2pPr lvl="1">
              <a:spcBef>
                <a:spcPts val="0"/>
              </a:spcBef>
              <a:spcAft>
                <a:spcPts val="0"/>
              </a:spcAft>
              <a:buSzPts val="6400"/>
              <a:buNone/>
              <a:defRPr sz="6400"/>
            </a:lvl2pPr>
            <a:lvl3pPr lvl="2">
              <a:spcBef>
                <a:spcPts val="0"/>
              </a:spcBef>
              <a:spcAft>
                <a:spcPts val="0"/>
              </a:spcAft>
              <a:buSzPts val="6400"/>
              <a:buNone/>
              <a:defRPr sz="6400"/>
            </a:lvl3pPr>
            <a:lvl4pPr lvl="3">
              <a:spcBef>
                <a:spcPts val="0"/>
              </a:spcBef>
              <a:spcAft>
                <a:spcPts val="0"/>
              </a:spcAft>
              <a:buSzPts val="6400"/>
              <a:buNone/>
              <a:defRPr sz="6400"/>
            </a:lvl4pPr>
            <a:lvl5pPr lvl="4">
              <a:spcBef>
                <a:spcPts val="0"/>
              </a:spcBef>
              <a:spcAft>
                <a:spcPts val="0"/>
              </a:spcAft>
              <a:buSzPts val="6400"/>
              <a:buNone/>
              <a:defRPr sz="6400"/>
            </a:lvl5pPr>
            <a:lvl6pPr lvl="5">
              <a:spcBef>
                <a:spcPts val="0"/>
              </a:spcBef>
              <a:spcAft>
                <a:spcPts val="0"/>
              </a:spcAft>
              <a:buSzPts val="6400"/>
              <a:buNone/>
              <a:defRPr sz="6400"/>
            </a:lvl6pPr>
            <a:lvl7pPr lvl="6">
              <a:spcBef>
                <a:spcPts val="0"/>
              </a:spcBef>
              <a:spcAft>
                <a:spcPts val="0"/>
              </a:spcAft>
              <a:buSzPts val="6400"/>
              <a:buNone/>
              <a:defRPr sz="6400"/>
            </a:lvl7pPr>
            <a:lvl8pPr lvl="7">
              <a:spcBef>
                <a:spcPts val="0"/>
              </a:spcBef>
              <a:spcAft>
                <a:spcPts val="0"/>
              </a:spcAft>
              <a:buSzPts val="6400"/>
              <a:buNone/>
              <a:defRPr sz="6400"/>
            </a:lvl8pPr>
            <a:lvl9pPr lvl="8">
              <a:spcBef>
                <a:spcPts val="0"/>
              </a:spcBef>
              <a:spcAft>
                <a:spcPts val="0"/>
              </a:spcAft>
              <a:buSzPts val="6400"/>
              <a:buNone/>
              <a:defRPr sz="6400"/>
            </a:lvl9pPr>
          </a:lstStyle>
          <a:p/>
        </p:txBody>
      </p:sp>
      <p:sp>
        <p:nvSpPr>
          <p:cNvPr id="34" name="Google Shape;34;p8"/>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6094475" y="-167"/>
            <a:ext cx="6094500" cy="6858000"/>
          </a:xfrm>
          <a:prstGeom prst="rect">
            <a:avLst/>
          </a:prstGeom>
          <a:solidFill>
            <a:schemeClr val="lt2"/>
          </a:solidFill>
          <a:ln>
            <a:noFill/>
          </a:ln>
        </p:spPr>
        <p:txBody>
          <a:bodyPr anchorCtr="0" anchor="ctr" bIns="121875" lIns="121875" spcFirstLastPara="1" rIns="121875" wrap="square" tIns="12187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353911" y="1644233"/>
            <a:ext cx="5392200" cy="1976400"/>
          </a:xfrm>
          <a:prstGeom prst="rect">
            <a:avLst/>
          </a:prstGeom>
        </p:spPr>
        <p:txBody>
          <a:bodyPr anchorCtr="0" anchor="b" bIns="121875" lIns="121875" spcFirstLastPara="1" rIns="121875" wrap="square" tIns="121875">
            <a:noAutofit/>
          </a:bodyPr>
          <a:lstStyle>
            <a:lvl1pPr lvl="0" algn="ctr">
              <a:spcBef>
                <a:spcPts val="0"/>
              </a:spcBef>
              <a:spcAft>
                <a:spcPts val="0"/>
              </a:spcAft>
              <a:buSzPts val="5600"/>
              <a:buNone/>
              <a:defRPr sz="5600"/>
            </a:lvl1pPr>
            <a:lvl2pPr lvl="1" algn="ctr">
              <a:spcBef>
                <a:spcPts val="0"/>
              </a:spcBef>
              <a:spcAft>
                <a:spcPts val="0"/>
              </a:spcAft>
              <a:buSzPts val="5600"/>
              <a:buNone/>
              <a:defRPr sz="5600"/>
            </a:lvl2pPr>
            <a:lvl3pPr lvl="2" algn="ctr">
              <a:spcBef>
                <a:spcPts val="0"/>
              </a:spcBef>
              <a:spcAft>
                <a:spcPts val="0"/>
              </a:spcAft>
              <a:buSzPts val="5600"/>
              <a:buNone/>
              <a:defRPr sz="5600"/>
            </a:lvl3pPr>
            <a:lvl4pPr lvl="3" algn="ctr">
              <a:spcBef>
                <a:spcPts val="0"/>
              </a:spcBef>
              <a:spcAft>
                <a:spcPts val="0"/>
              </a:spcAft>
              <a:buSzPts val="5600"/>
              <a:buNone/>
              <a:defRPr sz="5600"/>
            </a:lvl4pPr>
            <a:lvl5pPr lvl="4" algn="ctr">
              <a:spcBef>
                <a:spcPts val="0"/>
              </a:spcBef>
              <a:spcAft>
                <a:spcPts val="0"/>
              </a:spcAft>
              <a:buSzPts val="5600"/>
              <a:buNone/>
              <a:defRPr sz="5600"/>
            </a:lvl5pPr>
            <a:lvl6pPr lvl="5" algn="ctr">
              <a:spcBef>
                <a:spcPts val="0"/>
              </a:spcBef>
              <a:spcAft>
                <a:spcPts val="0"/>
              </a:spcAft>
              <a:buSzPts val="5600"/>
              <a:buNone/>
              <a:defRPr sz="5600"/>
            </a:lvl6pPr>
            <a:lvl7pPr lvl="6" algn="ctr">
              <a:spcBef>
                <a:spcPts val="0"/>
              </a:spcBef>
              <a:spcAft>
                <a:spcPts val="0"/>
              </a:spcAft>
              <a:buSzPts val="5600"/>
              <a:buNone/>
              <a:defRPr sz="5600"/>
            </a:lvl7pPr>
            <a:lvl8pPr lvl="7" algn="ctr">
              <a:spcBef>
                <a:spcPts val="0"/>
              </a:spcBef>
              <a:spcAft>
                <a:spcPts val="0"/>
              </a:spcAft>
              <a:buSzPts val="5600"/>
              <a:buNone/>
              <a:defRPr sz="5600"/>
            </a:lvl8pPr>
            <a:lvl9pPr lvl="8" algn="ctr">
              <a:spcBef>
                <a:spcPts val="0"/>
              </a:spcBef>
              <a:spcAft>
                <a:spcPts val="0"/>
              </a:spcAft>
              <a:buSzPts val="5600"/>
              <a:buNone/>
              <a:defRPr sz="5600"/>
            </a:lvl9pPr>
          </a:lstStyle>
          <a:p/>
        </p:txBody>
      </p:sp>
      <p:sp>
        <p:nvSpPr>
          <p:cNvPr id="38" name="Google Shape;38;p9"/>
          <p:cNvSpPr txBox="1"/>
          <p:nvPr>
            <p:ph idx="1" type="subTitle"/>
          </p:nvPr>
        </p:nvSpPr>
        <p:spPr>
          <a:xfrm>
            <a:off x="353911" y="3737433"/>
            <a:ext cx="5392200" cy="1646700"/>
          </a:xfrm>
          <a:prstGeom prst="rect">
            <a:avLst/>
          </a:prstGeom>
        </p:spPr>
        <p:txBody>
          <a:bodyPr anchorCtr="0" anchor="t" bIns="121875" lIns="121875" spcFirstLastPara="1" rIns="121875" wrap="square" tIns="12187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39" name="Google Shape;39;p9"/>
          <p:cNvSpPr txBox="1"/>
          <p:nvPr>
            <p:ph idx="2" type="body"/>
          </p:nvPr>
        </p:nvSpPr>
        <p:spPr>
          <a:xfrm>
            <a:off x="6584352" y="965433"/>
            <a:ext cx="5114700" cy="4926900"/>
          </a:xfrm>
          <a:prstGeom prst="rect">
            <a:avLst/>
          </a:prstGeom>
        </p:spPr>
        <p:txBody>
          <a:bodyPr anchorCtr="0" anchor="ctr" bIns="121875" lIns="121875" spcFirstLastPara="1" rIns="121875" wrap="square" tIns="121875">
            <a:noAutofit/>
          </a:bodyPr>
          <a:lstStyle>
            <a:lvl1pPr indent="-381000" lvl="0" marL="457200">
              <a:spcBef>
                <a:spcPts val="0"/>
              </a:spcBef>
              <a:spcAft>
                <a:spcPts val="0"/>
              </a:spcAft>
              <a:buSzPts val="2400"/>
              <a:buChar char="●"/>
              <a:defRPr/>
            </a:lvl1pPr>
            <a:lvl2pPr indent="-349250" lvl="1" marL="914400">
              <a:spcBef>
                <a:spcPts val="2100"/>
              </a:spcBef>
              <a:spcAft>
                <a:spcPts val="0"/>
              </a:spcAft>
              <a:buSzPts val="1900"/>
              <a:buChar char="○"/>
              <a:defRPr/>
            </a:lvl2pPr>
            <a:lvl3pPr indent="-349250" lvl="2" marL="1371600">
              <a:spcBef>
                <a:spcPts val="2100"/>
              </a:spcBef>
              <a:spcAft>
                <a:spcPts val="0"/>
              </a:spcAft>
              <a:buSzPts val="1900"/>
              <a:buChar char="■"/>
              <a:defRPr/>
            </a:lvl3pPr>
            <a:lvl4pPr indent="-349250" lvl="3" marL="1828800">
              <a:spcBef>
                <a:spcPts val="2100"/>
              </a:spcBef>
              <a:spcAft>
                <a:spcPts val="0"/>
              </a:spcAft>
              <a:buSzPts val="1900"/>
              <a:buChar char="●"/>
              <a:defRPr/>
            </a:lvl4pPr>
            <a:lvl5pPr indent="-349250" lvl="4" marL="2286000">
              <a:spcBef>
                <a:spcPts val="2100"/>
              </a:spcBef>
              <a:spcAft>
                <a:spcPts val="0"/>
              </a:spcAft>
              <a:buSzPts val="1900"/>
              <a:buChar char="○"/>
              <a:defRPr/>
            </a:lvl5pPr>
            <a:lvl6pPr indent="-349250" lvl="5" marL="2743200">
              <a:spcBef>
                <a:spcPts val="2100"/>
              </a:spcBef>
              <a:spcAft>
                <a:spcPts val="0"/>
              </a:spcAft>
              <a:buSzPts val="1900"/>
              <a:buChar char="■"/>
              <a:defRPr/>
            </a:lvl6pPr>
            <a:lvl7pPr indent="-349250" lvl="6" marL="3200400">
              <a:spcBef>
                <a:spcPts val="2100"/>
              </a:spcBef>
              <a:spcAft>
                <a:spcPts val="0"/>
              </a:spcAft>
              <a:buSzPts val="1900"/>
              <a:buChar char="●"/>
              <a:defRPr/>
            </a:lvl7pPr>
            <a:lvl8pPr indent="-349250" lvl="7" marL="3657600">
              <a:spcBef>
                <a:spcPts val="2100"/>
              </a:spcBef>
              <a:spcAft>
                <a:spcPts val="0"/>
              </a:spcAft>
              <a:buSzPts val="1900"/>
              <a:buChar char="○"/>
              <a:defRPr/>
            </a:lvl8pPr>
            <a:lvl9pPr indent="-349250" lvl="8" marL="4114800">
              <a:spcBef>
                <a:spcPts val="2100"/>
              </a:spcBef>
              <a:spcAft>
                <a:spcPts val="2100"/>
              </a:spcAft>
              <a:buSzPts val="1900"/>
              <a:buChar char="■"/>
              <a:defRPr/>
            </a:lvl9pPr>
          </a:lstStyle>
          <a:p/>
        </p:txBody>
      </p:sp>
      <p:sp>
        <p:nvSpPr>
          <p:cNvPr id="40" name="Google Shape;40;p9"/>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415496" y="5640767"/>
            <a:ext cx="7996500" cy="806700"/>
          </a:xfrm>
          <a:prstGeom prst="rect">
            <a:avLst/>
          </a:prstGeom>
        </p:spPr>
        <p:txBody>
          <a:bodyPr anchorCtr="0" anchor="ctr" bIns="121875" lIns="121875" spcFirstLastPara="1" rIns="121875" wrap="square" tIns="121875">
            <a:noAutofit/>
          </a:bodyPr>
          <a:lstStyle>
            <a:lvl1pPr indent="-228600" lvl="0" marL="457200">
              <a:lnSpc>
                <a:spcPct val="100000"/>
              </a:lnSpc>
              <a:spcBef>
                <a:spcPts val="0"/>
              </a:spcBef>
              <a:spcAft>
                <a:spcPts val="0"/>
              </a:spcAft>
              <a:buSzPts val="2400"/>
              <a:buNone/>
              <a:defRPr/>
            </a:lvl1pPr>
          </a:lstStyle>
          <a:p/>
        </p:txBody>
      </p:sp>
      <p:sp>
        <p:nvSpPr>
          <p:cNvPr id="43" name="Google Shape;43;p10"/>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415496" y="1474833"/>
            <a:ext cx="11358000" cy="2618100"/>
          </a:xfrm>
          <a:prstGeom prst="rect">
            <a:avLst/>
          </a:prstGeom>
        </p:spPr>
        <p:txBody>
          <a:bodyPr anchorCtr="0" anchor="b" bIns="121875" lIns="121875" spcFirstLastPara="1" rIns="121875" wrap="square" tIns="121875">
            <a:noAutofit/>
          </a:bodyPr>
          <a:lstStyle>
            <a:lvl1pPr lvl="0" algn="ctr">
              <a:spcBef>
                <a:spcPts val="0"/>
              </a:spcBef>
              <a:spcAft>
                <a:spcPts val="0"/>
              </a:spcAft>
              <a:buSzPts val="16000"/>
              <a:buNone/>
              <a:defRPr sz="16000"/>
            </a:lvl1pPr>
            <a:lvl2pPr lvl="1" algn="ctr">
              <a:spcBef>
                <a:spcPts val="0"/>
              </a:spcBef>
              <a:spcAft>
                <a:spcPts val="0"/>
              </a:spcAft>
              <a:buSzPts val="16000"/>
              <a:buNone/>
              <a:defRPr sz="16000"/>
            </a:lvl2pPr>
            <a:lvl3pPr lvl="2" algn="ctr">
              <a:spcBef>
                <a:spcPts val="0"/>
              </a:spcBef>
              <a:spcAft>
                <a:spcPts val="0"/>
              </a:spcAft>
              <a:buSzPts val="16000"/>
              <a:buNone/>
              <a:defRPr sz="16000"/>
            </a:lvl3pPr>
            <a:lvl4pPr lvl="3" algn="ctr">
              <a:spcBef>
                <a:spcPts val="0"/>
              </a:spcBef>
              <a:spcAft>
                <a:spcPts val="0"/>
              </a:spcAft>
              <a:buSzPts val="16000"/>
              <a:buNone/>
              <a:defRPr sz="16000"/>
            </a:lvl4pPr>
            <a:lvl5pPr lvl="4" algn="ctr">
              <a:spcBef>
                <a:spcPts val="0"/>
              </a:spcBef>
              <a:spcAft>
                <a:spcPts val="0"/>
              </a:spcAft>
              <a:buSzPts val="16000"/>
              <a:buNone/>
              <a:defRPr sz="16000"/>
            </a:lvl5pPr>
            <a:lvl6pPr lvl="5" algn="ctr">
              <a:spcBef>
                <a:spcPts val="0"/>
              </a:spcBef>
              <a:spcAft>
                <a:spcPts val="0"/>
              </a:spcAft>
              <a:buSzPts val="16000"/>
              <a:buNone/>
              <a:defRPr sz="16000"/>
            </a:lvl6pPr>
            <a:lvl7pPr lvl="6" algn="ctr">
              <a:spcBef>
                <a:spcPts val="0"/>
              </a:spcBef>
              <a:spcAft>
                <a:spcPts val="0"/>
              </a:spcAft>
              <a:buSzPts val="16000"/>
              <a:buNone/>
              <a:defRPr sz="16000"/>
            </a:lvl7pPr>
            <a:lvl8pPr lvl="7" algn="ctr">
              <a:spcBef>
                <a:spcPts val="0"/>
              </a:spcBef>
              <a:spcAft>
                <a:spcPts val="0"/>
              </a:spcAft>
              <a:buSzPts val="16000"/>
              <a:buNone/>
              <a:defRPr sz="16000"/>
            </a:lvl8pPr>
            <a:lvl9pPr lvl="8" algn="ctr">
              <a:spcBef>
                <a:spcPts val="0"/>
              </a:spcBef>
              <a:spcAft>
                <a:spcPts val="0"/>
              </a:spcAft>
              <a:buSzPts val="16000"/>
              <a:buNone/>
              <a:defRPr sz="16000"/>
            </a:lvl9pPr>
          </a:lstStyle>
          <a:p>
            <a:r>
              <a:t>xx%</a:t>
            </a:r>
          </a:p>
        </p:txBody>
      </p:sp>
      <p:sp>
        <p:nvSpPr>
          <p:cNvPr id="46" name="Google Shape;46;p11"/>
          <p:cNvSpPr txBox="1"/>
          <p:nvPr>
            <p:ph idx="1" type="body"/>
          </p:nvPr>
        </p:nvSpPr>
        <p:spPr>
          <a:xfrm>
            <a:off x="415496" y="4202967"/>
            <a:ext cx="11358000" cy="1734300"/>
          </a:xfrm>
          <a:prstGeom prst="rect">
            <a:avLst/>
          </a:prstGeom>
        </p:spPr>
        <p:txBody>
          <a:bodyPr anchorCtr="0" anchor="t" bIns="121875" lIns="121875" spcFirstLastPara="1" rIns="121875" wrap="square" tIns="121875">
            <a:noAutofit/>
          </a:bodyPr>
          <a:lstStyle>
            <a:lvl1pPr indent="-381000" lvl="0" marL="457200" algn="ctr">
              <a:spcBef>
                <a:spcPts val="0"/>
              </a:spcBef>
              <a:spcAft>
                <a:spcPts val="0"/>
              </a:spcAft>
              <a:buSzPts val="2400"/>
              <a:buChar char="●"/>
              <a:defRPr/>
            </a:lvl1pPr>
            <a:lvl2pPr indent="-349250" lvl="1" marL="914400" algn="ctr">
              <a:spcBef>
                <a:spcPts val="2100"/>
              </a:spcBef>
              <a:spcAft>
                <a:spcPts val="0"/>
              </a:spcAft>
              <a:buSzPts val="1900"/>
              <a:buChar char="○"/>
              <a:defRPr/>
            </a:lvl2pPr>
            <a:lvl3pPr indent="-349250" lvl="2" marL="1371600" algn="ctr">
              <a:spcBef>
                <a:spcPts val="2100"/>
              </a:spcBef>
              <a:spcAft>
                <a:spcPts val="0"/>
              </a:spcAft>
              <a:buSzPts val="1900"/>
              <a:buChar char="■"/>
              <a:defRPr/>
            </a:lvl3pPr>
            <a:lvl4pPr indent="-349250" lvl="3" marL="1828800" algn="ctr">
              <a:spcBef>
                <a:spcPts val="2100"/>
              </a:spcBef>
              <a:spcAft>
                <a:spcPts val="0"/>
              </a:spcAft>
              <a:buSzPts val="1900"/>
              <a:buChar char="●"/>
              <a:defRPr/>
            </a:lvl4pPr>
            <a:lvl5pPr indent="-349250" lvl="4" marL="2286000" algn="ctr">
              <a:spcBef>
                <a:spcPts val="2100"/>
              </a:spcBef>
              <a:spcAft>
                <a:spcPts val="0"/>
              </a:spcAft>
              <a:buSzPts val="1900"/>
              <a:buChar char="○"/>
              <a:defRPr/>
            </a:lvl5pPr>
            <a:lvl6pPr indent="-349250" lvl="5" marL="2743200" algn="ctr">
              <a:spcBef>
                <a:spcPts val="2100"/>
              </a:spcBef>
              <a:spcAft>
                <a:spcPts val="0"/>
              </a:spcAft>
              <a:buSzPts val="1900"/>
              <a:buChar char="■"/>
              <a:defRPr/>
            </a:lvl6pPr>
            <a:lvl7pPr indent="-349250" lvl="6" marL="3200400" algn="ctr">
              <a:spcBef>
                <a:spcPts val="2100"/>
              </a:spcBef>
              <a:spcAft>
                <a:spcPts val="0"/>
              </a:spcAft>
              <a:buSzPts val="1900"/>
              <a:buChar char="●"/>
              <a:defRPr/>
            </a:lvl7pPr>
            <a:lvl8pPr indent="-349250" lvl="7" marL="3657600" algn="ctr">
              <a:spcBef>
                <a:spcPts val="2100"/>
              </a:spcBef>
              <a:spcAft>
                <a:spcPts val="0"/>
              </a:spcAft>
              <a:buSzPts val="1900"/>
              <a:buChar char="○"/>
              <a:defRPr/>
            </a:lvl8pPr>
            <a:lvl9pPr indent="-349250" lvl="8" marL="4114800" algn="ctr">
              <a:spcBef>
                <a:spcPts val="2100"/>
              </a:spcBef>
              <a:spcAft>
                <a:spcPts val="2100"/>
              </a:spcAft>
              <a:buSzPts val="1900"/>
              <a:buChar char="■"/>
              <a:defRPr/>
            </a:lvl9pPr>
          </a:lstStyle>
          <a:p/>
        </p:txBody>
      </p:sp>
      <p:sp>
        <p:nvSpPr>
          <p:cNvPr id="47" name="Google Shape;47;p11"/>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11293784" y="6217622"/>
            <a:ext cx="731400" cy="524700"/>
          </a:xfrm>
          <a:prstGeom prst="rect">
            <a:avLst/>
          </a:prstGeom>
        </p:spPr>
        <p:txBody>
          <a:bodyPr anchorCtr="0" anchor="ctr" bIns="121875" lIns="121875" spcFirstLastPara="1" rIns="121875" wrap="square" tIns="12187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15496" y="593367"/>
            <a:ext cx="11358000" cy="763500"/>
          </a:xfrm>
          <a:prstGeom prst="rect">
            <a:avLst/>
          </a:prstGeom>
          <a:noFill/>
          <a:ln>
            <a:noFill/>
          </a:ln>
        </p:spPr>
        <p:txBody>
          <a:bodyPr anchorCtr="0" anchor="t" bIns="121875" lIns="121875" spcFirstLastPara="1" rIns="121875" wrap="square" tIns="121875">
            <a:noAutofit/>
          </a:bodyPr>
          <a:lstStyle>
            <a:lvl1pPr lvl="0">
              <a:spcBef>
                <a:spcPts val="0"/>
              </a:spcBef>
              <a:spcAft>
                <a:spcPts val="0"/>
              </a:spcAft>
              <a:buClr>
                <a:schemeClr val="dk1"/>
              </a:buClr>
              <a:buSzPts val="3700"/>
              <a:buNone/>
              <a:defRPr sz="3700">
                <a:solidFill>
                  <a:schemeClr val="dk1"/>
                </a:solidFill>
              </a:defRPr>
            </a:lvl1pPr>
            <a:lvl2pPr lvl="1">
              <a:spcBef>
                <a:spcPts val="0"/>
              </a:spcBef>
              <a:spcAft>
                <a:spcPts val="0"/>
              </a:spcAft>
              <a:buClr>
                <a:schemeClr val="dk1"/>
              </a:buClr>
              <a:buSzPts val="3700"/>
              <a:buNone/>
              <a:defRPr sz="3700">
                <a:solidFill>
                  <a:schemeClr val="dk1"/>
                </a:solidFill>
              </a:defRPr>
            </a:lvl2pPr>
            <a:lvl3pPr lvl="2">
              <a:spcBef>
                <a:spcPts val="0"/>
              </a:spcBef>
              <a:spcAft>
                <a:spcPts val="0"/>
              </a:spcAft>
              <a:buClr>
                <a:schemeClr val="dk1"/>
              </a:buClr>
              <a:buSzPts val="3700"/>
              <a:buNone/>
              <a:defRPr sz="3700">
                <a:solidFill>
                  <a:schemeClr val="dk1"/>
                </a:solidFill>
              </a:defRPr>
            </a:lvl3pPr>
            <a:lvl4pPr lvl="3">
              <a:spcBef>
                <a:spcPts val="0"/>
              </a:spcBef>
              <a:spcAft>
                <a:spcPts val="0"/>
              </a:spcAft>
              <a:buClr>
                <a:schemeClr val="dk1"/>
              </a:buClr>
              <a:buSzPts val="3700"/>
              <a:buNone/>
              <a:defRPr sz="3700">
                <a:solidFill>
                  <a:schemeClr val="dk1"/>
                </a:solidFill>
              </a:defRPr>
            </a:lvl4pPr>
            <a:lvl5pPr lvl="4">
              <a:spcBef>
                <a:spcPts val="0"/>
              </a:spcBef>
              <a:spcAft>
                <a:spcPts val="0"/>
              </a:spcAft>
              <a:buClr>
                <a:schemeClr val="dk1"/>
              </a:buClr>
              <a:buSzPts val="3700"/>
              <a:buNone/>
              <a:defRPr sz="3700">
                <a:solidFill>
                  <a:schemeClr val="dk1"/>
                </a:solidFill>
              </a:defRPr>
            </a:lvl5pPr>
            <a:lvl6pPr lvl="5">
              <a:spcBef>
                <a:spcPts val="0"/>
              </a:spcBef>
              <a:spcAft>
                <a:spcPts val="0"/>
              </a:spcAft>
              <a:buClr>
                <a:schemeClr val="dk1"/>
              </a:buClr>
              <a:buSzPts val="3700"/>
              <a:buNone/>
              <a:defRPr sz="3700">
                <a:solidFill>
                  <a:schemeClr val="dk1"/>
                </a:solidFill>
              </a:defRPr>
            </a:lvl6pPr>
            <a:lvl7pPr lvl="6">
              <a:spcBef>
                <a:spcPts val="0"/>
              </a:spcBef>
              <a:spcAft>
                <a:spcPts val="0"/>
              </a:spcAft>
              <a:buClr>
                <a:schemeClr val="dk1"/>
              </a:buClr>
              <a:buSzPts val="3700"/>
              <a:buNone/>
              <a:defRPr sz="3700">
                <a:solidFill>
                  <a:schemeClr val="dk1"/>
                </a:solidFill>
              </a:defRPr>
            </a:lvl7pPr>
            <a:lvl8pPr lvl="7">
              <a:spcBef>
                <a:spcPts val="0"/>
              </a:spcBef>
              <a:spcAft>
                <a:spcPts val="0"/>
              </a:spcAft>
              <a:buClr>
                <a:schemeClr val="dk1"/>
              </a:buClr>
              <a:buSzPts val="3700"/>
              <a:buNone/>
              <a:defRPr sz="3700">
                <a:solidFill>
                  <a:schemeClr val="dk1"/>
                </a:solidFill>
              </a:defRPr>
            </a:lvl8pPr>
            <a:lvl9pPr lvl="8">
              <a:spcBef>
                <a:spcPts val="0"/>
              </a:spcBef>
              <a:spcAft>
                <a:spcPts val="0"/>
              </a:spcAft>
              <a:buClr>
                <a:schemeClr val="dk1"/>
              </a:buClr>
              <a:buSzPts val="3700"/>
              <a:buNone/>
              <a:defRPr sz="3700">
                <a:solidFill>
                  <a:schemeClr val="dk1"/>
                </a:solidFill>
              </a:defRPr>
            </a:lvl9pPr>
          </a:lstStyle>
          <a:p/>
        </p:txBody>
      </p:sp>
      <p:sp>
        <p:nvSpPr>
          <p:cNvPr id="7" name="Google Shape;7;p1"/>
          <p:cNvSpPr txBox="1"/>
          <p:nvPr>
            <p:ph idx="1" type="body"/>
          </p:nvPr>
        </p:nvSpPr>
        <p:spPr>
          <a:xfrm>
            <a:off x="415496" y="1536633"/>
            <a:ext cx="11358000" cy="4555200"/>
          </a:xfrm>
          <a:prstGeom prst="rect">
            <a:avLst/>
          </a:prstGeom>
          <a:noFill/>
          <a:ln>
            <a:noFill/>
          </a:ln>
        </p:spPr>
        <p:txBody>
          <a:bodyPr anchorCtr="0" anchor="t" bIns="121875" lIns="121875" spcFirstLastPara="1" rIns="121875" wrap="square" tIns="121875">
            <a:noAutofit/>
          </a:bodyPr>
          <a:lstStyle>
            <a:lvl1pPr indent="-381000" lvl="0" marL="457200">
              <a:lnSpc>
                <a:spcPct val="115000"/>
              </a:lnSpc>
              <a:spcBef>
                <a:spcPts val="0"/>
              </a:spcBef>
              <a:spcAft>
                <a:spcPts val="0"/>
              </a:spcAft>
              <a:buClr>
                <a:schemeClr val="dk2"/>
              </a:buClr>
              <a:buSzPts val="2400"/>
              <a:buChar char="●"/>
              <a:defRPr sz="2400">
                <a:solidFill>
                  <a:schemeClr val="dk2"/>
                </a:solidFill>
              </a:defRPr>
            </a:lvl1pPr>
            <a:lvl2pPr indent="-349250" lvl="1" marL="914400">
              <a:lnSpc>
                <a:spcPct val="115000"/>
              </a:lnSpc>
              <a:spcBef>
                <a:spcPts val="2100"/>
              </a:spcBef>
              <a:spcAft>
                <a:spcPts val="0"/>
              </a:spcAft>
              <a:buClr>
                <a:schemeClr val="dk2"/>
              </a:buClr>
              <a:buSzPts val="1900"/>
              <a:buChar char="○"/>
              <a:defRPr sz="1900">
                <a:solidFill>
                  <a:schemeClr val="dk2"/>
                </a:solidFill>
              </a:defRPr>
            </a:lvl2pPr>
            <a:lvl3pPr indent="-349250" lvl="2" marL="1371600">
              <a:lnSpc>
                <a:spcPct val="115000"/>
              </a:lnSpc>
              <a:spcBef>
                <a:spcPts val="2100"/>
              </a:spcBef>
              <a:spcAft>
                <a:spcPts val="0"/>
              </a:spcAft>
              <a:buClr>
                <a:schemeClr val="dk2"/>
              </a:buClr>
              <a:buSzPts val="1900"/>
              <a:buChar char="■"/>
              <a:defRPr sz="1900">
                <a:solidFill>
                  <a:schemeClr val="dk2"/>
                </a:solidFill>
              </a:defRPr>
            </a:lvl3pPr>
            <a:lvl4pPr indent="-349250" lvl="3" marL="1828800">
              <a:lnSpc>
                <a:spcPct val="115000"/>
              </a:lnSpc>
              <a:spcBef>
                <a:spcPts val="2100"/>
              </a:spcBef>
              <a:spcAft>
                <a:spcPts val="0"/>
              </a:spcAft>
              <a:buClr>
                <a:schemeClr val="dk2"/>
              </a:buClr>
              <a:buSzPts val="1900"/>
              <a:buChar char="●"/>
              <a:defRPr sz="1900">
                <a:solidFill>
                  <a:schemeClr val="dk2"/>
                </a:solidFill>
              </a:defRPr>
            </a:lvl4pPr>
            <a:lvl5pPr indent="-349250" lvl="4" marL="2286000">
              <a:lnSpc>
                <a:spcPct val="115000"/>
              </a:lnSpc>
              <a:spcBef>
                <a:spcPts val="2100"/>
              </a:spcBef>
              <a:spcAft>
                <a:spcPts val="0"/>
              </a:spcAft>
              <a:buClr>
                <a:schemeClr val="dk2"/>
              </a:buClr>
              <a:buSzPts val="1900"/>
              <a:buChar char="○"/>
              <a:defRPr sz="1900">
                <a:solidFill>
                  <a:schemeClr val="dk2"/>
                </a:solidFill>
              </a:defRPr>
            </a:lvl5pPr>
            <a:lvl6pPr indent="-349250" lvl="5" marL="2743200">
              <a:lnSpc>
                <a:spcPct val="115000"/>
              </a:lnSpc>
              <a:spcBef>
                <a:spcPts val="2100"/>
              </a:spcBef>
              <a:spcAft>
                <a:spcPts val="0"/>
              </a:spcAft>
              <a:buClr>
                <a:schemeClr val="dk2"/>
              </a:buClr>
              <a:buSzPts val="1900"/>
              <a:buChar char="■"/>
              <a:defRPr sz="1900">
                <a:solidFill>
                  <a:schemeClr val="dk2"/>
                </a:solidFill>
              </a:defRPr>
            </a:lvl6pPr>
            <a:lvl7pPr indent="-349250" lvl="6" marL="3200400">
              <a:lnSpc>
                <a:spcPct val="115000"/>
              </a:lnSpc>
              <a:spcBef>
                <a:spcPts val="2100"/>
              </a:spcBef>
              <a:spcAft>
                <a:spcPts val="0"/>
              </a:spcAft>
              <a:buClr>
                <a:schemeClr val="dk2"/>
              </a:buClr>
              <a:buSzPts val="1900"/>
              <a:buChar char="●"/>
              <a:defRPr sz="1900">
                <a:solidFill>
                  <a:schemeClr val="dk2"/>
                </a:solidFill>
              </a:defRPr>
            </a:lvl7pPr>
            <a:lvl8pPr indent="-349250" lvl="7" marL="3657600">
              <a:lnSpc>
                <a:spcPct val="115000"/>
              </a:lnSpc>
              <a:spcBef>
                <a:spcPts val="2100"/>
              </a:spcBef>
              <a:spcAft>
                <a:spcPts val="0"/>
              </a:spcAft>
              <a:buClr>
                <a:schemeClr val="dk2"/>
              </a:buClr>
              <a:buSzPts val="1900"/>
              <a:buChar char="○"/>
              <a:defRPr sz="1900">
                <a:solidFill>
                  <a:schemeClr val="dk2"/>
                </a:solidFill>
              </a:defRPr>
            </a:lvl8pPr>
            <a:lvl9pPr indent="-349250" lvl="8" marL="4114800">
              <a:lnSpc>
                <a:spcPct val="115000"/>
              </a:lnSpc>
              <a:spcBef>
                <a:spcPts val="2100"/>
              </a:spcBef>
              <a:spcAft>
                <a:spcPts val="2100"/>
              </a:spcAft>
              <a:buClr>
                <a:schemeClr val="dk2"/>
              </a:buClr>
              <a:buSzPts val="1900"/>
              <a:buChar char="■"/>
              <a:defRPr sz="1900">
                <a:solidFill>
                  <a:schemeClr val="dk2"/>
                </a:solidFill>
              </a:defRPr>
            </a:lvl9pPr>
          </a:lstStyle>
          <a:p/>
        </p:txBody>
      </p:sp>
      <p:sp>
        <p:nvSpPr>
          <p:cNvPr id="8" name="Google Shape;8;p1"/>
          <p:cNvSpPr txBox="1"/>
          <p:nvPr>
            <p:ph idx="12" type="sldNum"/>
          </p:nvPr>
        </p:nvSpPr>
        <p:spPr>
          <a:xfrm>
            <a:off x="11293784" y="6217622"/>
            <a:ext cx="731400" cy="524700"/>
          </a:xfrm>
          <a:prstGeom prst="rect">
            <a:avLst/>
          </a:prstGeom>
          <a:noFill/>
          <a:ln>
            <a:noFill/>
          </a:ln>
        </p:spPr>
        <p:txBody>
          <a:bodyPr anchorCtr="0" anchor="ctr" bIns="121875" lIns="121875" spcFirstLastPara="1" rIns="121875" wrap="square" tIns="121875">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jpg"/><Relationship Id="rId4" Type="http://schemas.openxmlformats.org/officeDocument/2006/relationships/image" Target="../media/image2.png"/><Relationship Id="rId5"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7.jpg"/><Relationship Id="rId4" Type="http://schemas.openxmlformats.org/officeDocument/2006/relationships/hyperlink" Target="https://amzn.to/2LmNN5W" TargetMode="External"/><Relationship Id="rId5" Type="http://schemas.openxmlformats.org/officeDocument/2006/relationships/hyperlink" Target="https://amzn.to/2QzxyIw" TargetMode="External"/><Relationship Id="rId6" Type="http://schemas.openxmlformats.org/officeDocument/2006/relationships/hyperlink" Target="http://amzn.to/2F2adcE" TargetMode="External"/><Relationship Id="rId7" Type="http://schemas.openxmlformats.org/officeDocument/2006/relationships/hyperlink" Target="http://amzn.to/2F2adcE" TargetMode="External"/><Relationship Id="rId8" Type="http://schemas.openxmlformats.org/officeDocument/2006/relationships/hyperlink" Target="https://amzn.to/2PCNggI"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0" y="1720"/>
            <a:ext cx="12188952" cy="6856280"/>
          </a:xfrm>
          <a:prstGeom prst="rect">
            <a:avLst/>
          </a:prstGeom>
          <a:noFill/>
          <a:ln>
            <a:noFill/>
          </a:ln>
        </p:spPr>
      </p:pic>
      <p:sp>
        <p:nvSpPr>
          <p:cNvPr id="55" name="Google Shape;55;p13"/>
          <p:cNvSpPr txBox="1"/>
          <p:nvPr/>
        </p:nvSpPr>
        <p:spPr>
          <a:xfrm>
            <a:off x="1310125" y="1868450"/>
            <a:ext cx="6867300" cy="1957200"/>
          </a:xfrm>
          <a:prstGeom prst="rect">
            <a:avLst/>
          </a:prstGeom>
          <a:noFill/>
          <a:ln>
            <a:noFill/>
          </a:ln>
        </p:spPr>
        <p:txBody>
          <a:bodyPr anchorCtr="0" anchor="t" bIns="91425" lIns="91425" spcFirstLastPara="1" rIns="91425" wrap="square" tIns="91425">
            <a:noAutofit/>
          </a:bodyPr>
          <a:lstStyle/>
          <a:p>
            <a:pPr indent="0" lvl="0" marL="0" rtl="0" algn="l">
              <a:lnSpc>
                <a:spcPct val="85000"/>
              </a:lnSpc>
              <a:spcBef>
                <a:spcPts val="0"/>
              </a:spcBef>
              <a:spcAft>
                <a:spcPts val="0"/>
              </a:spcAft>
              <a:buClr>
                <a:schemeClr val="dk1"/>
              </a:buClr>
              <a:buSzPts val="1100"/>
              <a:buFont typeface="Arial"/>
              <a:buNone/>
            </a:pPr>
            <a:r>
              <a:rPr lang="en" sz="6400">
                <a:solidFill>
                  <a:srgbClr val="FFFFFF"/>
                </a:solidFill>
                <a:latin typeface="Source Sans Pro Black"/>
                <a:ea typeface="Source Sans Pro Black"/>
                <a:cs typeface="Source Sans Pro Black"/>
                <a:sym typeface="Source Sans Pro Black"/>
              </a:rPr>
              <a:t>Mastering the Art of Conversations</a:t>
            </a:r>
            <a:endParaRPr sz="6400">
              <a:solidFill>
                <a:srgbClr val="FFFFFF"/>
              </a:solidFill>
              <a:latin typeface="Source Sans Pro Black"/>
              <a:ea typeface="Source Sans Pro Black"/>
              <a:cs typeface="Source Sans Pro Black"/>
              <a:sym typeface="Source Sans Pro Black"/>
            </a:endParaRPr>
          </a:p>
          <a:p>
            <a:pPr indent="0" lvl="0" marL="0" rtl="0" algn="l">
              <a:lnSpc>
                <a:spcPct val="85000"/>
              </a:lnSpc>
              <a:spcBef>
                <a:spcPts val="0"/>
              </a:spcBef>
              <a:spcAft>
                <a:spcPts val="0"/>
              </a:spcAft>
              <a:buClr>
                <a:schemeClr val="dk1"/>
              </a:buClr>
              <a:buSzPts val="1100"/>
              <a:buFont typeface="Arial"/>
              <a:buNone/>
            </a:pPr>
            <a:r>
              <a:t/>
            </a:r>
            <a:endParaRPr sz="6400">
              <a:solidFill>
                <a:srgbClr val="FFFFFF"/>
              </a:solidFill>
              <a:latin typeface="Source Sans Pro Black"/>
              <a:ea typeface="Source Sans Pro Black"/>
              <a:cs typeface="Source Sans Pro Black"/>
              <a:sym typeface="Source Sans Pro Black"/>
            </a:endParaRPr>
          </a:p>
          <a:p>
            <a:pPr indent="0" lvl="0" marL="0" rtl="0" algn="l">
              <a:lnSpc>
                <a:spcPct val="85000"/>
              </a:lnSpc>
              <a:spcBef>
                <a:spcPts val="0"/>
              </a:spcBef>
              <a:spcAft>
                <a:spcPts val="0"/>
              </a:spcAft>
              <a:buNone/>
            </a:pPr>
            <a:r>
              <a:t/>
            </a:r>
            <a:endParaRPr sz="6400">
              <a:solidFill>
                <a:srgbClr val="FFFFFF"/>
              </a:solidFill>
              <a:latin typeface="Source Sans Pro Black"/>
              <a:ea typeface="Source Sans Pro Black"/>
              <a:cs typeface="Source Sans Pro Black"/>
              <a:sym typeface="Source Sans Pro Black"/>
            </a:endParaRPr>
          </a:p>
        </p:txBody>
      </p:sp>
      <p:sp>
        <p:nvSpPr>
          <p:cNvPr id="56" name="Google Shape;56;p13"/>
          <p:cNvSpPr txBox="1"/>
          <p:nvPr/>
        </p:nvSpPr>
        <p:spPr>
          <a:xfrm>
            <a:off x="1310125" y="3929100"/>
            <a:ext cx="4633500" cy="718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rgbClr val="000000"/>
              </a:buClr>
              <a:buSzPts val="1100"/>
              <a:buFont typeface="Arial"/>
              <a:buNone/>
            </a:pPr>
            <a:r>
              <a:rPr lang="en" sz="2600">
                <a:solidFill>
                  <a:srgbClr val="FFFFFF"/>
                </a:solidFill>
                <a:latin typeface="Source Sans Pro ExtraLight"/>
                <a:ea typeface="Source Sans Pro ExtraLight"/>
                <a:cs typeface="Source Sans Pro ExtraLight"/>
                <a:sym typeface="Source Sans Pro ExtraLight"/>
              </a:rPr>
              <a:t>By: Jordan Thibodeau</a:t>
            </a:r>
            <a:endParaRPr sz="2600">
              <a:solidFill>
                <a:srgbClr val="FFFFFF"/>
              </a:solidFill>
              <a:latin typeface="Source Sans Pro ExtraLight"/>
              <a:ea typeface="Source Sans Pro ExtraLight"/>
              <a:cs typeface="Source Sans Pro ExtraLight"/>
              <a:sym typeface="Source Sans Pro ExtraLight"/>
            </a:endParaRPr>
          </a:p>
          <a:p>
            <a:pPr indent="0" lvl="0" marL="0" rtl="0" algn="l">
              <a:spcBef>
                <a:spcPts val="0"/>
              </a:spcBef>
              <a:spcAft>
                <a:spcPts val="0"/>
              </a:spcAft>
              <a:buNone/>
            </a:pPr>
            <a:r>
              <a:t/>
            </a:r>
            <a:endParaRPr sz="2600">
              <a:solidFill>
                <a:srgbClr val="FFFFFF"/>
              </a:solidFill>
              <a:latin typeface="Source Sans Pro ExtraLight"/>
              <a:ea typeface="Source Sans Pro ExtraLight"/>
              <a:cs typeface="Source Sans Pro ExtraLight"/>
              <a:sym typeface="Source Sans Pro ExtraLight"/>
            </a:endParaRPr>
          </a:p>
        </p:txBody>
      </p:sp>
      <p:pic>
        <p:nvPicPr>
          <p:cNvPr id="57" name="Google Shape;57;p13"/>
          <p:cNvPicPr preferRelativeResize="0"/>
          <p:nvPr/>
        </p:nvPicPr>
        <p:blipFill>
          <a:blip r:embed="rId4">
            <a:alphaModFix/>
          </a:blip>
          <a:stretch>
            <a:fillRect/>
          </a:stretch>
        </p:blipFill>
        <p:spPr>
          <a:xfrm rot="-1610914">
            <a:off x="2255900" y="-1251651"/>
            <a:ext cx="7677151" cy="3752851"/>
          </a:xfrm>
          <a:prstGeom prst="rect">
            <a:avLst/>
          </a:prstGeom>
          <a:noFill/>
          <a:ln>
            <a:noFill/>
          </a:ln>
        </p:spPr>
      </p:pic>
      <p:pic>
        <p:nvPicPr>
          <p:cNvPr id="58" name="Google Shape;58;p13"/>
          <p:cNvPicPr preferRelativeResize="0"/>
          <p:nvPr/>
        </p:nvPicPr>
        <p:blipFill>
          <a:blip r:embed="rId5">
            <a:alphaModFix/>
          </a:blip>
          <a:stretch>
            <a:fillRect/>
          </a:stretch>
        </p:blipFill>
        <p:spPr>
          <a:xfrm>
            <a:off x="-849600" y="5135563"/>
            <a:ext cx="7677150" cy="37433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5"/>
                                        </p:tgtEl>
                                        <p:attrNameLst>
                                          <p:attrName>style.visibility</p:attrName>
                                        </p:attrNameLst>
                                      </p:cBhvr>
                                      <p:to>
                                        <p:strVal val="visible"/>
                                      </p:to>
                                    </p:set>
                                    <p:animEffect filter="fade" transition="in">
                                      <p:cBhvr>
                                        <p:cTn dur="1000"/>
                                        <p:tgtEl>
                                          <p:spTgt spid="5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6"/>
                                        </p:tgtEl>
                                        <p:attrNameLst>
                                          <p:attrName>style.visibility</p:attrName>
                                        </p:attrNameLst>
                                      </p:cBhvr>
                                      <p:to>
                                        <p:strVal val="visible"/>
                                      </p:to>
                                    </p:set>
                                    <p:animEffect filter="fade" transition="in">
                                      <p:cBhvr>
                                        <p:cTn dur="1000"/>
                                        <p:tgtEl>
                                          <p:spTgt spid="5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4"/>
          <p:cNvSpPr/>
          <p:nvPr/>
        </p:nvSpPr>
        <p:spPr>
          <a:xfrm>
            <a:off x="3938175" y="0"/>
            <a:ext cx="4086300" cy="785700"/>
          </a:xfrm>
          <a:prstGeom prst="rect">
            <a:avLst/>
          </a:prstGeom>
          <a:solidFill>
            <a:srgbClr val="480BF7"/>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 name="Google Shape;64;p14"/>
          <p:cNvSpPr txBox="1"/>
          <p:nvPr/>
        </p:nvSpPr>
        <p:spPr>
          <a:xfrm>
            <a:off x="3967575" y="2220775"/>
            <a:ext cx="4027500" cy="1293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rgbClr val="000000"/>
              </a:buClr>
              <a:buSzPts val="1100"/>
              <a:buFont typeface="Arial"/>
              <a:buNone/>
            </a:pPr>
            <a:r>
              <a:rPr b="1" lang="en" sz="6400">
                <a:solidFill>
                  <a:srgbClr val="480BF7"/>
                </a:solidFill>
                <a:latin typeface="Source Sans Pro"/>
                <a:ea typeface="Source Sans Pro"/>
                <a:cs typeface="Source Sans Pro"/>
                <a:sym typeface="Source Sans Pro"/>
              </a:rPr>
              <a:t>Lesson 5:</a:t>
            </a:r>
            <a:endParaRPr sz="2600">
              <a:solidFill>
                <a:srgbClr val="480BF7"/>
              </a:solidFill>
              <a:latin typeface="Source Sans Pro Light"/>
              <a:ea typeface="Source Sans Pro Light"/>
              <a:cs typeface="Source Sans Pro Light"/>
              <a:sym typeface="Source Sans Pro Light"/>
            </a:endParaRPr>
          </a:p>
        </p:txBody>
      </p:sp>
      <p:sp>
        <p:nvSpPr>
          <p:cNvPr id="65" name="Google Shape;65;p14"/>
          <p:cNvSpPr txBox="1"/>
          <p:nvPr/>
        </p:nvSpPr>
        <p:spPr>
          <a:xfrm>
            <a:off x="2301125" y="3514675"/>
            <a:ext cx="7586700" cy="23502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2000"/>
              </a:spcBef>
              <a:spcAft>
                <a:spcPts val="600"/>
              </a:spcAft>
              <a:buClr>
                <a:schemeClr val="dk1"/>
              </a:buClr>
              <a:buSzPts val="1100"/>
              <a:buFont typeface="Arial"/>
              <a:buNone/>
            </a:pPr>
            <a:r>
              <a:rPr lang="en" sz="4700">
                <a:solidFill>
                  <a:srgbClr val="2C117A"/>
                </a:solidFill>
                <a:latin typeface="Source Sans Pro ExtraLight"/>
                <a:ea typeface="Source Sans Pro ExtraLight"/>
                <a:cs typeface="Source Sans Pro ExtraLight"/>
                <a:sym typeface="Source Sans Pro ExtraLight"/>
              </a:rPr>
              <a:t>Conversation Experiments</a:t>
            </a:r>
            <a:endParaRPr sz="4700">
              <a:solidFill>
                <a:srgbClr val="2C117A"/>
              </a:solidFill>
              <a:latin typeface="Source Sans Pro ExtraLight"/>
              <a:ea typeface="Source Sans Pro ExtraLight"/>
              <a:cs typeface="Source Sans Pro ExtraLight"/>
              <a:sym typeface="Source Sans Pro ExtraLight"/>
            </a:endParaRPr>
          </a:p>
        </p:txBody>
      </p:sp>
      <p:pic>
        <p:nvPicPr>
          <p:cNvPr id="66" name="Google Shape;66;p14"/>
          <p:cNvPicPr preferRelativeResize="0"/>
          <p:nvPr/>
        </p:nvPicPr>
        <p:blipFill>
          <a:blip r:embed="rId3">
            <a:alphaModFix/>
          </a:blip>
          <a:stretch>
            <a:fillRect/>
          </a:stretch>
        </p:blipFill>
        <p:spPr>
          <a:xfrm>
            <a:off x="5899774" y="4949750"/>
            <a:ext cx="6594799" cy="3219575"/>
          </a:xfrm>
          <a:prstGeom prst="rect">
            <a:avLst/>
          </a:prstGeom>
          <a:noFill/>
          <a:ln>
            <a:noFill/>
          </a:ln>
        </p:spPr>
      </p:pic>
      <p:pic>
        <p:nvPicPr>
          <p:cNvPr id="67" name="Google Shape;67;p14"/>
          <p:cNvPicPr preferRelativeResize="0"/>
          <p:nvPr/>
        </p:nvPicPr>
        <p:blipFill>
          <a:blip r:embed="rId4">
            <a:alphaModFix/>
          </a:blip>
          <a:stretch>
            <a:fillRect/>
          </a:stretch>
        </p:blipFill>
        <p:spPr>
          <a:xfrm flipH="1">
            <a:off x="-1110850" y="-304900"/>
            <a:ext cx="5166766" cy="25256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sp>
        <p:nvSpPr>
          <p:cNvPr id="72" name="Google Shape;72;p15"/>
          <p:cNvSpPr txBox="1"/>
          <p:nvPr/>
        </p:nvSpPr>
        <p:spPr>
          <a:xfrm>
            <a:off x="566100" y="1040275"/>
            <a:ext cx="8863800" cy="2259300"/>
          </a:xfrm>
          <a:prstGeom prst="rect">
            <a:avLst/>
          </a:prstGeom>
          <a:noFill/>
          <a:ln>
            <a:noFill/>
          </a:ln>
        </p:spPr>
        <p:txBody>
          <a:bodyPr anchorCtr="0" anchor="t" bIns="91425" lIns="91425" spcFirstLastPara="1" rIns="91425" wrap="square" tIns="91425">
            <a:noAutofit/>
          </a:bodyPr>
          <a:lstStyle/>
          <a:p>
            <a:pPr indent="0" lvl="0" marL="0" rtl="0" algn="l">
              <a:lnSpc>
                <a:spcPct val="85000"/>
              </a:lnSpc>
              <a:spcBef>
                <a:spcPts val="0"/>
              </a:spcBef>
              <a:spcAft>
                <a:spcPts val="0"/>
              </a:spcAft>
              <a:buClr>
                <a:schemeClr val="dk1"/>
              </a:buClr>
              <a:buSzPts val="1100"/>
              <a:buFont typeface="Arial"/>
              <a:buNone/>
            </a:pPr>
            <a:r>
              <a:rPr lang="en" sz="6400">
                <a:solidFill>
                  <a:srgbClr val="480BF7"/>
                </a:solidFill>
                <a:latin typeface="Source Sans Pro Black"/>
                <a:ea typeface="Source Sans Pro Black"/>
                <a:cs typeface="Source Sans Pro Black"/>
                <a:sym typeface="Source Sans Pro Black"/>
              </a:rPr>
              <a:t>A System to Discover</a:t>
            </a:r>
            <a:endParaRPr sz="6400">
              <a:solidFill>
                <a:srgbClr val="480BF7"/>
              </a:solidFill>
              <a:latin typeface="Source Sans Pro Black"/>
              <a:ea typeface="Source Sans Pro Black"/>
              <a:cs typeface="Source Sans Pro Black"/>
              <a:sym typeface="Source Sans Pro Black"/>
            </a:endParaRPr>
          </a:p>
          <a:p>
            <a:pPr indent="0" lvl="0" marL="0" rtl="0" algn="l">
              <a:lnSpc>
                <a:spcPct val="85000"/>
              </a:lnSpc>
              <a:spcBef>
                <a:spcPts val="1100"/>
              </a:spcBef>
              <a:spcAft>
                <a:spcPts val="1100"/>
              </a:spcAft>
              <a:buClr>
                <a:schemeClr val="dk1"/>
              </a:buClr>
              <a:buSzPts val="1100"/>
              <a:buFont typeface="Arial"/>
              <a:buNone/>
            </a:pPr>
            <a:r>
              <a:rPr lang="en" sz="6400">
                <a:solidFill>
                  <a:srgbClr val="480BF7"/>
                </a:solidFill>
                <a:latin typeface="Source Sans Pro Light"/>
                <a:ea typeface="Source Sans Pro Light"/>
                <a:cs typeface="Source Sans Pro Light"/>
                <a:sym typeface="Source Sans Pro Light"/>
              </a:rPr>
              <a:t>Your Conversational Style</a:t>
            </a:r>
            <a:endParaRPr sz="6400">
              <a:solidFill>
                <a:srgbClr val="480BF7"/>
              </a:solidFill>
              <a:latin typeface="Source Sans Pro Light"/>
              <a:ea typeface="Source Sans Pro Light"/>
              <a:cs typeface="Source Sans Pro Light"/>
              <a:sym typeface="Source Sans Pro Light"/>
            </a:endParaRPr>
          </a:p>
        </p:txBody>
      </p:sp>
      <p:pic>
        <p:nvPicPr>
          <p:cNvPr id="73" name="Google Shape;73;p15"/>
          <p:cNvPicPr preferRelativeResize="0"/>
          <p:nvPr/>
        </p:nvPicPr>
        <p:blipFill>
          <a:blip r:embed="rId3">
            <a:alphaModFix/>
          </a:blip>
          <a:stretch>
            <a:fillRect/>
          </a:stretch>
        </p:blipFill>
        <p:spPr>
          <a:xfrm rot="-10165569">
            <a:off x="-13185" y="-1323752"/>
            <a:ext cx="5135997" cy="2504280"/>
          </a:xfrm>
          <a:prstGeom prst="rect">
            <a:avLst/>
          </a:prstGeom>
          <a:noFill/>
          <a:ln>
            <a:noFill/>
          </a:ln>
        </p:spPr>
      </p:pic>
      <p:sp>
        <p:nvSpPr>
          <p:cNvPr id="74" name="Google Shape;74;p15"/>
          <p:cNvSpPr/>
          <p:nvPr/>
        </p:nvSpPr>
        <p:spPr>
          <a:xfrm>
            <a:off x="5200674" y="6144000"/>
            <a:ext cx="5415000" cy="714000"/>
          </a:xfrm>
          <a:prstGeom prst="rect">
            <a:avLst/>
          </a:prstGeom>
          <a:solidFill>
            <a:srgbClr val="FF9B9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 name="Google Shape;75;p15"/>
          <p:cNvSpPr/>
          <p:nvPr/>
        </p:nvSpPr>
        <p:spPr>
          <a:xfrm>
            <a:off x="2693175" y="3628888"/>
            <a:ext cx="828600" cy="828600"/>
          </a:xfrm>
          <a:prstGeom prst="ellipse">
            <a:avLst/>
          </a:prstGeom>
          <a:solidFill>
            <a:srgbClr val="FF9B9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15"/>
          <p:cNvSpPr/>
          <p:nvPr/>
        </p:nvSpPr>
        <p:spPr>
          <a:xfrm>
            <a:off x="2371725" y="4615350"/>
            <a:ext cx="1471500" cy="999600"/>
          </a:xfrm>
          <a:prstGeom prst="round2SameRect">
            <a:avLst>
              <a:gd fmla="val 34945" name="adj1"/>
              <a:gd fmla="val 0" name="adj2"/>
            </a:avLst>
          </a:prstGeom>
          <a:solidFill>
            <a:srgbClr val="FF9B9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a:t> </a:t>
            </a:r>
            <a:endParaRPr/>
          </a:p>
        </p:txBody>
      </p:sp>
      <p:sp>
        <p:nvSpPr>
          <p:cNvPr id="77" name="Google Shape;77;p15"/>
          <p:cNvSpPr txBox="1"/>
          <p:nvPr/>
        </p:nvSpPr>
        <p:spPr>
          <a:xfrm>
            <a:off x="4900625" y="3500425"/>
            <a:ext cx="5715000" cy="2464500"/>
          </a:xfrm>
          <a:prstGeom prst="rect">
            <a:avLst/>
          </a:prstGeom>
          <a:noFill/>
          <a:ln>
            <a:noFill/>
          </a:ln>
        </p:spPr>
        <p:txBody>
          <a:bodyPr anchorCtr="0" anchor="t" bIns="91425" lIns="91425" spcFirstLastPara="1" rIns="91425" wrap="square" tIns="91425">
            <a:noAutofit/>
          </a:bodyPr>
          <a:lstStyle/>
          <a:p>
            <a:pPr indent="-317500" lvl="0" marL="457200" rtl="0" algn="l">
              <a:lnSpc>
                <a:spcPct val="150000"/>
              </a:lnSpc>
              <a:spcBef>
                <a:spcPts val="0"/>
              </a:spcBef>
              <a:spcAft>
                <a:spcPts val="0"/>
              </a:spcAft>
              <a:buClr>
                <a:schemeClr val="dk1"/>
              </a:buClr>
              <a:buSzPts val="1400"/>
              <a:buFont typeface="Source Sans Pro"/>
              <a:buChar char="●"/>
            </a:pPr>
            <a:r>
              <a:rPr lang="en">
                <a:solidFill>
                  <a:schemeClr val="dk1"/>
                </a:solidFill>
                <a:latin typeface="Source Sans Pro"/>
                <a:ea typeface="Source Sans Pro"/>
                <a:cs typeface="Source Sans Pro"/>
                <a:sym typeface="Source Sans Pro"/>
              </a:rPr>
              <a:t>We all know Frank. He can talk effortlessly to any random stranger</a:t>
            </a:r>
            <a:endParaRPr>
              <a:solidFill>
                <a:schemeClr val="dk1"/>
              </a:solidFill>
              <a:latin typeface="Source Sans Pro"/>
              <a:ea typeface="Source Sans Pro"/>
              <a:cs typeface="Source Sans Pro"/>
              <a:sym typeface="Source Sans Pro"/>
            </a:endParaRPr>
          </a:p>
          <a:p>
            <a:pPr indent="-317500" lvl="0" marL="457200" rtl="0" algn="l">
              <a:lnSpc>
                <a:spcPct val="150000"/>
              </a:lnSpc>
              <a:spcBef>
                <a:spcPts val="0"/>
              </a:spcBef>
              <a:spcAft>
                <a:spcPts val="0"/>
              </a:spcAft>
              <a:buClr>
                <a:schemeClr val="dk1"/>
              </a:buClr>
              <a:buSzPts val="1400"/>
              <a:buFont typeface="Source Sans Pro"/>
              <a:buChar char="●"/>
            </a:pPr>
            <a:r>
              <a:rPr lang="en">
                <a:solidFill>
                  <a:schemeClr val="dk1"/>
                </a:solidFill>
                <a:latin typeface="Source Sans Pro"/>
                <a:ea typeface="Source Sans Pro"/>
                <a:cs typeface="Source Sans Pro"/>
                <a:sym typeface="Source Sans Pro"/>
              </a:rPr>
              <a:t>You see Frank genuinely listening during a conversation</a:t>
            </a:r>
            <a:endParaRPr>
              <a:solidFill>
                <a:schemeClr val="dk1"/>
              </a:solidFill>
              <a:latin typeface="Source Sans Pro"/>
              <a:ea typeface="Source Sans Pro"/>
              <a:cs typeface="Source Sans Pro"/>
              <a:sym typeface="Source Sans Pro"/>
            </a:endParaRPr>
          </a:p>
          <a:p>
            <a:pPr indent="-317500" lvl="0" marL="457200" rtl="0" algn="l">
              <a:lnSpc>
                <a:spcPct val="150000"/>
              </a:lnSpc>
              <a:spcBef>
                <a:spcPts val="0"/>
              </a:spcBef>
              <a:spcAft>
                <a:spcPts val="0"/>
              </a:spcAft>
              <a:buClr>
                <a:schemeClr val="dk1"/>
              </a:buClr>
              <a:buSzPts val="1400"/>
              <a:buFont typeface="Source Sans Pro"/>
              <a:buChar char="●"/>
            </a:pPr>
            <a:r>
              <a:rPr lang="en">
                <a:solidFill>
                  <a:schemeClr val="dk1"/>
                </a:solidFill>
                <a:latin typeface="Source Sans Pro"/>
                <a:ea typeface="Source Sans Pro"/>
                <a:cs typeface="Source Sans Pro"/>
                <a:sym typeface="Source Sans Pro"/>
              </a:rPr>
              <a:t>So, you tell yourself, “My goal is to copy Frank’s conversation style.”</a:t>
            </a:r>
            <a:endParaRPr>
              <a:solidFill>
                <a:schemeClr val="dk1"/>
              </a:solidFill>
              <a:latin typeface="Source Sans Pro"/>
              <a:ea typeface="Source Sans Pro"/>
              <a:cs typeface="Source Sans Pro"/>
              <a:sym typeface="Source Sans Pro"/>
            </a:endParaRPr>
          </a:p>
          <a:p>
            <a:pPr indent="-317500" lvl="0" marL="457200" rtl="0" algn="l">
              <a:lnSpc>
                <a:spcPct val="150000"/>
              </a:lnSpc>
              <a:spcBef>
                <a:spcPts val="0"/>
              </a:spcBef>
              <a:spcAft>
                <a:spcPts val="0"/>
              </a:spcAft>
              <a:buClr>
                <a:schemeClr val="dk1"/>
              </a:buClr>
              <a:buSzPts val="1400"/>
              <a:buFont typeface="Source Sans Pro"/>
              <a:buChar char="●"/>
            </a:pPr>
            <a:r>
              <a:rPr lang="en">
                <a:solidFill>
                  <a:schemeClr val="dk1"/>
                </a:solidFill>
                <a:latin typeface="Source Sans Pro"/>
                <a:ea typeface="Source Sans Pro"/>
                <a:cs typeface="Source Sans Pro"/>
                <a:sym typeface="Source Sans Pro"/>
              </a:rPr>
              <a:t>You spend your time emulating him, copying how he speaks to other people, and … you fail</a:t>
            </a:r>
            <a:endParaRPr>
              <a:solidFill>
                <a:schemeClr val="dk1"/>
              </a:solidFill>
              <a:latin typeface="Source Sans Pro"/>
              <a:ea typeface="Source Sans Pro"/>
              <a:cs typeface="Source Sans Pro"/>
              <a:sym typeface="Source Sans Pro"/>
            </a:endParaRPr>
          </a:p>
          <a:p>
            <a:pPr indent="-317500" lvl="0" marL="457200" rtl="0" algn="l">
              <a:lnSpc>
                <a:spcPct val="150000"/>
              </a:lnSpc>
              <a:spcBef>
                <a:spcPts val="0"/>
              </a:spcBef>
              <a:spcAft>
                <a:spcPts val="0"/>
              </a:spcAft>
              <a:buClr>
                <a:schemeClr val="dk1"/>
              </a:buClr>
              <a:buSzPts val="1400"/>
              <a:buFont typeface="Source Sans Pro"/>
              <a:buChar char="●"/>
            </a:pPr>
            <a:r>
              <a:rPr lang="en">
                <a:solidFill>
                  <a:schemeClr val="dk1"/>
                </a:solidFill>
                <a:latin typeface="Source Sans Pro"/>
                <a:ea typeface="Source Sans Pro"/>
                <a:cs typeface="Source Sans Pro"/>
                <a:sym typeface="Source Sans Pro"/>
              </a:rPr>
              <a:t>Why?Because Frank’s conversation style is based on his personal experiences tailored to his unique thought process</a:t>
            </a:r>
            <a:endParaRPr sz="1100">
              <a:solidFill>
                <a:schemeClr val="dk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pic>
        <p:nvPicPr>
          <p:cNvPr id="82" name="Google Shape;82;p16"/>
          <p:cNvPicPr preferRelativeResize="0"/>
          <p:nvPr/>
        </p:nvPicPr>
        <p:blipFill rotWithShape="1">
          <a:blip r:embed="rId3">
            <a:alphaModFix/>
          </a:blip>
          <a:srcRect b="12095" l="0" r="0" t="0"/>
          <a:stretch/>
        </p:blipFill>
        <p:spPr>
          <a:xfrm>
            <a:off x="0" y="0"/>
            <a:ext cx="12188952" cy="7143075"/>
          </a:xfrm>
          <a:prstGeom prst="rect">
            <a:avLst/>
          </a:prstGeom>
          <a:noFill/>
          <a:ln>
            <a:noFill/>
          </a:ln>
        </p:spPr>
      </p:pic>
      <p:sp>
        <p:nvSpPr>
          <p:cNvPr id="83" name="Google Shape;83;p16"/>
          <p:cNvSpPr/>
          <p:nvPr/>
        </p:nvSpPr>
        <p:spPr>
          <a:xfrm rot="5400000">
            <a:off x="-176550" y="5764425"/>
            <a:ext cx="2457600" cy="2997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16"/>
          <p:cNvSpPr txBox="1"/>
          <p:nvPr/>
        </p:nvSpPr>
        <p:spPr>
          <a:xfrm>
            <a:off x="744000" y="445100"/>
            <a:ext cx="5903700" cy="4674600"/>
          </a:xfrm>
          <a:prstGeom prst="rect">
            <a:avLst/>
          </a:prstGeom>
          <a:noFill/>
          <a:ln>
            <a:noFill/>
          </a:ln>
        </p:spPr>
        <p:txBody>
          <a:bodyPr anchorCtr="0" anchor="t" bIns="91425" lIns="91425" spcFirstLastPara="1" rIns="91425" wrap="square" tIns="91425">
            <a:noAutofit/>
          </a:bodyPr>
          <a:lstStyle/>
          <a:p>
            <a:pPr indent="0" lvl="0" marL="0" marR="0" rtl="0" algn="l">
              <a:lnSpc>
                <a:spcPct val="85000"/>
              </a:lnSpc>
              <a:spcBef>
                <a:spcPts val="0"/>
              </a:spcBef>
              <a:spcAft>
                <a:spcPts val="0"/>
              </a:spcAft>
              <a:buNone/>
            </a:pPr>
            <a:r>
              <a:rPr lang="en" sz="6400">
                <a:solidFill>
                  <a:srgbClr val="FFFFFF"/>
                </a:solidFill>
                <a:latin typeface="Source Sans Pro Black"/>
                <a:ea typeface="Source Sans Pro Black"/>
                <a:cs typeface="Source Sans Pro Black"/>
                <a:sym typeface="Source Sans Pro Black"/>
              </a:rPr>
              <a:t>Success is only </a:t>
            </a:r>
            <a:r>
              <a:rPr lang="en" sz="6400">
                <a:solidFill>
                  <a:srgbClr val="FFFFFF"/>
                </a:solidFill>
                <a:latin typeface="Source Sans Pro Light"/>
                <a:ea typeface="Source Sans Pro Light"/>
                <a:cs typeface="Source Sans Pro Light"/>
                <a:sym typeface="Source Sans Pro Light"/>
              </a:rPr>
              <a:t>the</a:t>
            </a:r>
            <a:r>
              <a:rPr lang="en" sz="6400">
                <a:solidFill>
                  <a:srgbClr val="FFFFFF"/>
                </a:solidFill>
                <a:latin typeface="Source Sans Pro Black"/>
                <a:ea typeface="Source Sans Pro Black"/>
                <a:cs typeface="Source Sans Pro Black"/>
                <a:sym typeface="Source Sans Pro Black"/>
              </a:rPr>
              <a:t> </a:t>
            </a:r>
            <a:r>
              <a:rPr lang="en" sz="6400">
                <a:solidFill>
                  <a:srgbClr val="FFFFFF"/>
                </a:solidFill>
                <a:latin typeface="Source Sans Pro Light"/>
                <a:ea typeface="Source Sans Pro Light"/>
                <a:cs typeface="Source Sans Pro Light"/>
                <a:sym typeface="Source Sans Pro Light"/>
              </a:rPr>
              <a:t>tip of the iceberg</a:t>
            </a:r>
            <a:r>
              <a:rPr lang="en" sz="6400">
                <a:solidFill>
                  <a:srgbClr val="FFFFFF"/>
                </a:solidFill>
                <a:latin typeface="Source Sans Pro Black"/>
                <a:ea typeface="Source Sans Pro Black"/>
                <a:cs typeface="Source Sans Pro Black"/>
                <a:sym typeface="Source Sans Pro Black"/>
              </a:rPr>
              <a:t> </a:t>
            </a:r>
            <a:endParaRPr sz="6400">
              <a:solidFill>
                <a:srgbClr val="FFFFFF"/>
              </a:solidFill>
              <a:latin typeface="Source Sans Pro Light"/>
              <a:ea typeface="Source Sans Pro Light"/>
              <a:cs typeface="Source Sans Pro Light"/>
              <a:sym typeface="Source Sans Pro Light"/>
            </a:endParaRPr>
          </a:p>
        </p:txBody>
      </p:sp>
      <p:sp>
        <p:nvSpPr>
          <p:cNvPr id="85" name="Google Shape;85;p16"/>
          <p:cNvSpPr txBox="1"/>
          <p:nvPr/>
        </p:nvSpPr>
        <p:spPr>
          <a:xfrm>
            <a:off x="2100275" y="3800450"/>
            <a:ext cx="5715000" cy="21288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Clr>
                <a:srgbClr val="FFFFFF"/>
              </a:buClr>
              <a:buSzPts val="1400"/>
              <a:buFont typeface="Source Sans Pro"/>
              <a:buChar char="●"/>
            </a:pPr>
            <a:r>
              <a:rPr lang="en">
                <a:solidFill>
                  <a:srgbClr val="FFFFFF"/>
                </a:solidFill>
                <a:latin typeface="Source Sans Pro"/>
                <a:ea typeface="Source Sans Pro"/>
                <a:cs typeface="Source Sans Pro"/>
                <a:sym typeface="Source Sans Pro"/>
              </a:rPr>
              <a:t>Frank’s goal is never to have a perfect conversation</a:t>
            </a:r>
            <a:endParaRPr>
              <a:solidFill>
                <a:srgbClr val="FFFFFF"/>
              </a:solidFill>
              <a:latin typeface="Source Sans Pro"/>
              <a:ea typeface="Source Sans Pro"/>
              <a:cs typeface="Source Sans Pro"/>
              <a:sym typeface="Source Sans Pro"/>
            </a:endParaRPr>
          </a:p>
          <a:p>
            <a:pPr indent="-317500" lvl="0" marL="457200" rtl="0" algn="l">
              <a:spcBef>
                <a:spcPts val="1100"/>
              </a:spcBef>
              <a:spcAft>
                <a:spcPts val="0"/>
              </a:spcAft>
              <a:buClr>
                <a:srgbClr val="FFFFFF"/>
              </a:buClr>
              <a:buSzPts val="1400"/>
              <a:buFont typeface="Source Sans Pro"/>
              <a:buChar char="●"/>
            </a:pPr>
            <a:r>
              <a:rPr lang="en">
                <a:solidFill>
                  <a:srgbClr val="FFFFFF"/>
                </a:solidFill>
                <a:latin typeface="Source Sans Pro"/>
                <a:ea typeface="Source Sans Pro"/>
                <a:cs typeface="Source Sans Pro"/>
                <a:sym typeface="Source Sans Pro"/>
              </a:rPr>
              <a:t>It’s to have more conversations since each conversation is a learning experience, not something to win</a:t>
            </a:r>
            <a:endParaRPr>
              <a:solidFill>
                <a:srgbClr val="FFFFFF"/>
              </a:solidFill>
              <a:latin typeface="Source Sans Pro"/>
              <a:ea typeface="Source Sans Pro"/>
              <a:cs typeface="Source Sans Pro"/>
              <a:sym typeface="Source Sans Pro"/>
            </a:endParaRPr>
          </a:p>
          <a:p>
            <a:pPr indent="-317500" lvl="0" marL="457200" rtl="0" algn="l">
              <a:spcBef>
                <a:spcPts val="1100"/>
              </a:spcBef>
              <a:spcAft>
                <a:spcPts val="0"/>
              </a:spcAft>
              <a:buClr>
                <a:srgbClr val="FFFFFF"/>
              </a:buClr>
              <a:buSzPts val="1400"/>
              <a:buFont typeface="Source Sans Pro"/>
              <a:buChar char="●"/>
            </a:pPr>
            <a:r>
              <a:rPr lang="en">
                <a:solidFill>
                  <a:srgbClr val="FFFFFF"/>
                </a:solidFill>
                <a:latin typeface="Source Sans Pro"/>
                <a:ea typeface="Source Sans Pro"/>
                <a:cs typeface="Source Sans Pro"/>
                <a:sym typeface="Source Sans Pro"/>
              </a:rPr>
              <a:t>Before each conversation, Frank decides what he wants to practice</a:t>
            </a:r>
            <a:endParaRPr>
              <a:solidFill>
                <a:srgbClr val="FFFFFF"/>
              </a:solidFill>
              <a:latin typeface="Source Sans Pro"/>
              <a:ea typeface="Source Sans Pro"/>
              <a:cs typeface="Source Sans Pro"/>
              <a:sym typeface="Source Sans Pro"/>
            </a:endParaRPr>
          </a:p>
          <a:p>
            <a:pPr indent="-317500" lvl="0" marL="457200" rtl="0" algn="l">
              <a:spcBef>
                <a:spcPts val="1100"/>
              </a:spcBef>
              <a:spcAft>
                <a:spcPts val="1100"/>
              </a:spcAft>
              <a:buClr>
                <a:srgbClr val="FFFFFF"/>
              </a:buClr>
              <a:buSzPts val="1400"/>
              <a:buFont typeface="Source Sans Pro"/>
              <a:buChar char="●"/>
            </a:pPr>
            <a:r>
              <a:rPr lang="en">
                <a:solidFill>
                  <a:srgbClr val="FFFFFF"/>
                </a:solidFill>
                <a:latin typeface="Source Sans Pro"/>
                <a:ea typeface="Source Sans Pro"/>
                <a:cs typeface="Source Sans Pro"/>
                <a:sym typeface="Source Sans Pro"/>
              </a:rPr>
              <a:t>If Frank wants to become a better conversationalist, he must talk to people he doesn’t know</a:t>
            </a:r>
            <a:endParaRPr>
              <a:solidFill>
                <a:srgbClr val="FFFFFF"/>
              </a:solidFill>
              <a:latin typeface="Source Sans Pro"/>
              <a:ea typeface="Source Sans Pro"/>
              <a:cs typeface="Source Sans Pro"/>
              <a:sym typeface="Source Sans Pro"/>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17"/>
          <p:cNvSpPr txBox="1"/>
          <p:nvPr/>
        </p:nvSpPr>
        <p:spPr>
          <a:xfrm>
            <a:off x="566100" y="854525"/>
            <a:ext cx="8863800" cy="2259300"/>
          </a:xfrm>
          <a:prstGeom prst="rect">
            <a:avLst/>
          </a:prstGeom>
          <a:noFill/>
          <a:ln>
            <a:noFill/>
          </a:ln>
        </p:spPr>
        <p:txBody>
          <a:bodyPr anchorCtr="0" anchor="t" bIns="91425" lIns="91425" spcFirstLastPara="1" rIns="91425" wrap="square" tIns="91425">
            <a:noAutofit/>
          </a:bodyPr>
          <a:lstStyle/>
          <a:p>
            <a:pPr indent="0" lvl="0" marL="0" rtl="0" algn="l">
              <a:lnSpc>
                <a:spcPct val="85000"/>
              </a:lnSpc>
              <a:spcBef>
                <a:spcPts val="0"/>
              </a:spcBef>
              <a:spcAft>
                <a:spcPts val="0"/>
              </a:spcAft>
              <a:buClr>
                <a:schemeClr val="dk1"/>
              </a:buClr>
              <a:buSzPts val="1100"/>
              <a:buFont typeface="Arial"/>
              <a:buNone/>
            </a:pPr>
            <a:r>
              <a:rPr lang="en" sz="6400">
                <a:solidFill>
                  <a:srgbClr val="480BF7"/>
                </a:solidFill>
                <a:latin typeface="Source Sans Pro Black"/>
                <a:ea typeface="Source Sans Pro Black"/>
                <a:cs typeface="Source Sans Pro Black"/>
                <a:sym typeface="Source Sans Pro Black"/>
              </a:rPr>
              <a:t>How to Follow in</a:t>
            </a:r>
            <a:endParaRPr sz="6400">
              <a:solidFill>
                <a:srgbClr val="480BF7"/>
              </a:solidFill>
              <a:latin typeface="Source Sans Pro Light"/>
              <a:ea typeface="Source Sans Pro Light"/>
              <a:cs typeface="Source Sans Pro Light"/>
              <a:sym typeface="Source Sans Pro Light"/>
            </a:endParaRPr>
          </a:p>
          <a:p>
            <a:pPr indent="0" lvl="0" marL="0" rtl="0" algn="l">
              <a:lnSpc>
                <a:spcPct val="85000"/>
              </a:lnSpc>
              <a:spcBef>
                <a:spcPts val="1100"/>
              </a:spcBef>
              <a:spcAft>
                <a:spcPts val="1100"/>
              </a:spcAft>
              <a:buClr>
                <a:schemeClr val="dk1"/>
              </a:buClr>
              <a:buSzPts val="1100"/>
              <a:buFont typeface="Arial"/>
              <a:buNone/>
            </a:pPr>
            <a:r>
              <a:rPr lang="en" sz="6400">
                <a:solidFill>
                  <a:srgbClr val="480BF7"/>
                </a:solidFill>
                <a:latin typeface="Source Sans Pro Light"/>
                <a:ea typeface="Source Sans Pro Light"/>
                <a:cs typeface="Source Sans Pro Light"/>
                <a:sym typeface="Source Sans Pro Light"/>
              </a:rPr>
              <a:t>Frank’s Footsteps</a:t>
            </a:r>
            <a:endParaRPr sz="6400">
              <a:solidFill>
                <a:srgbClr val="480BF7"/>
              </a:solidFill>
              <a:latin typeface="Source Sans Pro Light"/>
              <a:ea typeface="Source Sans Pro Light"/>
              <a:cs typeface="Source Sans Pro Light"/>
              <a:sym typeface="Source Sans Pro Light"/>
            </a:endParaRPr>
          </a:p>
        </p:txBody>
      </p:sp>
      <p:pic>
        <p:nvPicPr>
          <p:cNvPr id="91" name="Google Shape;91;p17"/>
          <p:cNvPicPr preferRelativeResize="0"/>
          <p:nvPr/>
        </p:nvPicPr>
        <p:blipFill>
          <a:blip r:embed="rId3">
            <a:alphaModFix/>
          </a:blip>
          <a:stretch>
            <a:fillRect/>
          </a:stretch>
        </p:blipFill>
        <p:spPr>
          <a:xfrm rot="-10165569">
            <a:off x="-13185" y="-1380902"/>
            <a:ext cx="5135997" cy="2504280"/>
          </a:xfrm>
          <a:prstGeom prst="rect">
            <a:avLst/>
          </a:prstGeom>
          <a:noFill/>
          <a:ln>
            <a:noFill/>
          </a:ln>
        </p:spPr>
      </p:pic>
      <p:sp>
        <p:nvSpPr>
          <p:cNvPr id="92" name="Google Shape;92;p17"/>
          <p:cNvSpPr/>
          <p:nvPr/>
        </p:nvSpPr>
        <p:spPr>
          <a:xfrm>
            <a:off x="4229074" y="6144000"/>
            <a:ext cx="5415000" cy="714000"/>
          </a:xfrm>
          <a:prstGeom prst="rect">
            <a:avLst/>
          </a:prstGeom>
          <a:solidFill>
            <a:srgbClr val="FF9B9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17"/>
          <p:cNvSpPr txBox="1"/>
          <p:nvPr/>
        </p:nvSpPr>
        <p:spPr>
          <a:xfrm>
            <a:off x="3929075" y="3113826"/>
            <a:ext cx="5715000" cy="2715600"/>
          </a:xfrm>
          <a:prstGeom prst="rect">
            <a:avLst/>
          </a:prstGeom>
          <a:noFill/>
          <a:ln>
            <a:noFill/>
          </a:ln>
        </p:spPr>
        <p:txBody>
          <a:bodyPr anchorCtr="0" anchor="t" bIns="91425" lIns="91425" spcFirstLastPara="1" rIns="91425" wrap="square" tIns="91425">
            <a:noAutofit/>
          </a:bodyPr>
          <a:lstStyle/>
          <a:p>
            <a:pPr indent="-317500" lvl="0" marL="457200" rtl="0" algn="l">
              <a:spcBef>
                <a:spcPts val="0"/>
              </a:spcBef>
              <a:spcAft>
                <a:spcPts val="0"/>
              </a:spcAft>
              <a:buClr>
                <a:schemeClr val="dk1"/>
              </a:buClr>
              <a:buSzPts val="1400"/>
              <a:buFont typeface="Source Sans Pro"/>
              <a:buChar char="●"/>
            </a:pPr>
            <a:r>
              <a:rPr lang="en">
                <a:solidFill>
                  <a:schemeClr val="dk1"/>
                </a:solidFill>
                <a:latin typeface="Source Sans Pro"/>
                <a:ea typeface="Source Sans Pro"/>
                <a:cs typeface="Source Sans Pro"/>
                <a:sym typeface="Source Sans Pro"/>
              </a:rPr>
              <a:t>Hold yourself accountable for practice by setting up a rule such as:</a:t>
            </a:r>
            <a:endParaRPr>
              <a:solidFill>
                <a:schemeClr val="dk1"/>
              </a:solidFill>
              <a:latin typeface="Source Sans Pro"/>
              <a:ea typeface="Source Sans Pro"/>
              <a:cs typeface="Source Sans Pro"/>
              <a:sym typeface="Source Sans Pro"/>
            </a:endParaRPr>
          </a:p>
          <a:p>
            <a:pPr indent="0" lvl="0" marL="457200" rtl="0" algn="l">
              <a:spcBef>
                <a:spcPts val="1100"/>
              </a:spcBef>
              <a:spcAft>
                <a:spcPts val="0"/>
              </a:spcAft>
              <a:buNone/>
            </a:pPr>
            <a:r>
              <a:rPr lang="en">
                <a:solidFill>
                  <a:srgbClr val="2C117A"/>
                </a:solidFill>
                <a:latin typeface="Source Sans Pro Black"/>
                <a:ea typeface="Source Sans Pro Black"/>
                <a:cs typeface="Source Sans Pro Black"/>
                <a:sym typeface="Source Sans Pro Black"/>
              </a:rPr>
              <a:t>“Every time I’m in line, I will try to make conversation with the person next to me.”</a:t>
            </a:r>
            <a:endParaRPr>
              <a:solidFill>
                <a:srgbClr val="2C117A"/>
              </a:solidFill>
              <a:latin typeface="Source Sans Pro Black"/>
              <a:ea typeface="Source Sans Pro Black"/>
              <a:cs typeface="Source Sans Pro Black"/>
              <a:sym typeface="Source Sans Pro Black"/>
            </a:endParaRPr>
          </a:p>
          <a:p>
            <a:pPr indent="-317500" lvl="0" marL="457200" rtl="0" algn="l">
              <a:spcBef>
                <a:spcPts val="1100"/>
              </a:spcBef>
              <a:spcAft>
                <a:spcPts val="0"/>
              </a:spcAft>
              <a:buClr>
                <a:srgbClr val="2C117A"/>
              </a:buClr>
              <a:buSzPts val="1400"/>
              <a:buFont typeface="Source Sans Pro Black"/>
              <a:buChar char="●"/>
            </a:pPr>
            <a:r>
              <a:rPr lang="en">
                <a:solidFill>
                  <a:schemeClr val="dk1"/>
                </a:solidFill>
                <a:latin typeface="Source Sans Pro"/>
                <a:ea typeface="Source Sans Pro"/>
                <a:cs typeface="Source Sans Pro"/>
                <a:sym typeface="Source Sans Pro"/>
              </a:rPr>
              <a:t>The best way to learn is to reflect on each experience</a:t>
            </a:r>
            <a:endParaRPr>
              <a:solidFill>
                <a:schemeClr val="dk1"/>
              </a:solidFill>
              <a:latin typeface="Source Sans Pro"/>
              <a:ea typeface="Source Sans Pro"/>
              <a:cs typeface="Source Sans Pro"/>
              <a:sym typeface="Source Sans Pro"/>
            </a:endParaRPr>
          </a:p>
          <a:p>
            <a:pPr indent="-317500" lvl="0" marL="457200" rtl="0" algn="l">
              <a:spcBef>
                <a:spcPts val="1100"/>
              </a:spcBef>
              <a:spcAft>
                <a:spcPts val="0"/>
              </a:spcAft>
              <a:buClr>
                <a:schemeClr val="dk1"/>
              </a:buClr>
              <a:buSzPts val="1400"/>
              <a:buFont typeface="Source Sans Pro"/>
              <a:buChar char="●"/>
            </a:pPr>
            <a:r>
              <a:rPr lang="en">
                <a:solidFill>
                  <a:schemeClr val="dk1"/>
                </a:solidFill>
                <a:latin typeface="Source Sans Pro"/>
                <a:ea typeface="Source Sans Pro"/>
                <a:cs typeface="Source Sans Pro"/>
                <a:sym typeface="Source Sans Pro"/>
              </a:rPr>
              <a:t>To accelerate your improvement, make sure to write down your conversations in the Conversation Journal</a:t>
            </a:r>
            <a:endParaRPr>
              <a:solidFill>
                <a:schemeClr val="dk1"/>
              </a:solidFill>
              <a:latin typeface="Source Sans Pro"/>
              <a:ea typeface="Source Sans Pro"/>
              <a:cs typeface="Source Sans Pro"/>
              <a:sym typeface="Source Sans Pro"/>
            </a:endParaRPr>
          </a:p>
          <a:p>
            <a:pPr indent="-317500" lvl="0" marL="457200" rtl="0" algn="l">
              <a:spcBef>
                <a:spcPts val="1100"/>
              </a:spcBef>
              <a:spcAft>
                <a:spcPts val="1100"/>
              </a:spcAft>
              <a:buClr>
                <a:schemeClr val="dk1"/>
              </a:buClr>
              <a:buSzPts val="1400"/>
              <a:buFont typeface="Source Sans Pro"/>
              <a:buChar char="●"/>
            </a:pPr>
            <a:r>
              <a:rPr lang="en">
                <a:solidFill>
                  <a:schemeClr val="dk1"/>
                </a:solidFill>
                <a:latin typeface="Source Sans Pro"/>
                <a:ea typeface="Source Sans Pro"/>
                <a:cs typeface="Source Sans Pro"/>
                <a:sym typeface="Source Sans Pro"/>
              </a:rPr>
              <a:t>Once you start realizing that each conversation is a learning experience, you become relaxed and less judgmental toward yourself during conversations</a:t>
            </a:r>
            <a:endParaRPr>
              <a:solidFill>
                <a:schemeClr val="dk1"/>
              </a:solidFill>
              <a:latin typeface="Source Sans Pro"/>
              <a:ea typeface="Source Sans Pro"/>
              <a:cs typeface="Source Sans Pro"/>
              <a:sym typeface="Source Sans Pro"/>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pic>
        <p:nvPicPr>
          <p:cNvPr id="98" name="Google Shape;98;p18"/>
          <p:cNvPicPr preferRelativeResize="0"/>
          <p:nvPr/>
        </p:nvPicPr>
        <p:blipFill>
          <a:blip r:embed="rId3">
            <a:alphaModFix/>
          </a:blip>
          <a:stretch>
            <a:fillRect/>
          </a:stretch>
        </p:blipFill>
        <p:spPr>
          <a:xfrm>
            <a:off x="0" y="858"/>
            <a:ext cx="12188952" cy="6856286"/>
          </a:xfrm>
          <a:prstGeom prst="rect">
            <a:avLst/>
          </a:prstGeom>
          <a:noFill/>
          <a:ln>
            <a:noFill/>
          </a:ln>
        </p:spPr>
      </p:pic>
      <p:sp>
        <p:nvSpPr>
          <p:cNvPr id="99" name="Google Shape;99;p18"/>
          <p:cNvSpPr/>
          <p:nvPr/>
        </p:nvSpPr>
        <p:spPr>
          <a:xfrm>
            <a:off x="354175" y="370250"/>
            <a:ext cx="11446200" cy="6032400"/>
          </a:xfrm>
          <a:prstGeom prst="rect">
            <a:avLst/>
          </a:prstGeom>
          <a:solidFill>
            <a:srgbClr val="2C117A">
              <a:alpha val="809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18"/>
          <p:cNvSpPr txBox="1"/>
          <p:nvPr/>
        </p:nvSpPr>
        <p:spPr>
          <a:xfrm>
            <a:off x="1722900" y="593675"/>
            <a:ext cx="2837700" cy="1059300"/>
          </a:xfrm>
          <a:prstGeom prst="rect">
            <a:avLst/>
          </a:prstGeom>
          <a:noFill/>
          <a:ln>
            <a:noFill/>
          </a:ln>
        </p:spPr>
        <p:txBody>
          <a:bodyPr anchorCtr="0" anchor="t" bIns="91425" lIns="91425" spcFirstLastPara="1" rIns="91425" wrap="square" tIns="91425">
            <a:noAutofit/>
          </a:bodyPr>
          <a:lstStyle/>
          <a:p>
            <a:pPr indent="0" lvl="0" marL="0" rtl="0" algn="l">
              <a:lnSpc>
                <a:spcPct val="85000"/>
              </a:lnSpc>
              <a:spcBef>
                <a:spcPts val="0"/>
              </a:spcBef>
              <a:spcAft>
                <a:spcPts val="0"/>
              </a:spcAft>
              <a:buNone/>
            </a:pPr>
            <a:r>
              <a:rPr lang="en" sz="6400">
                <a:solidFill>
                  <a:srgbClr val="FFFFFF"/>
                </a:solidFill>
                <a:latin typeface="Source Sans Pro Black"/>
                <a:ea typeface="Source Sans Pro Black"/>
                <a:cs typeface="Source Sans Pro Black"/>
                <a:sym typeface="Source Sans Pro Black"/>
              </a:rPr>
              <a:t>To </a:t>
            </a:r>
            <a:r>
              <a:rPr lang="en" sz="6400">
                <a:solidFill>
                  <a:srgbClr val="FFFFFF"/>
                </a:solidFill>
                <a:latin typeface="Source Sans Pro Black"/>
                <a:ea typeface="Source Sans Pro Black"/>
                <a:cs typeface="Source Sans Pro Black"/>
                <a:sym typeface="Source Sans Pro Black"/>
              </a:rPr>
              <a:t>Do</a:t>
            </a:r>
            <a:r>
              <a:rPr lang="en" sz="6400">
                <a:solidFill>
                  <a:srgbClr val="FFFFFF"/>
                </a:solidFill>
                <a:latin typeface="Source Sans Pro Black"/>
                <a:ea typeface="Source Sans Pro Black"/>
                <a:cs typeface="Source Sans Pro Black"/>
                <a:sym typeface="Source Sans Pro Black"/>
              </a:rPr>
              <a:t>:</a:t>
            </a:r>
            <a:endParaRPr sz="6400">
              <a:solidFill>
                <a:srgbClr val="FFFFFF"/>
              </a:solidFill>
              <a:latin typeface="Source Sans Pro Black"/>
              <a:ea typeface="Source Sans Pro Black"/>
              <a:cs typeface="Source Sans Pro Black"/>
              <a:sym typeface="Source Sans Pro Black"/>
            </a:endParaRPr>
          </a:p>
        </p:txBody>
      </p:sp>
      <p:sp>
        <p:nvSpPr>
          <p:cNvPr id="101" name="Google Shape;101;p18"/>
          <p:cNvSpPr/>
          <p:nvPr/>
        </p:nvSpPr>
        <p:spPr>
          <a:xfrm>
            <a:off x="857900" y="1652975"/>
            <a:ext cx="434700" cy="4176300"/>
          </a:xfrm>
          <a:prstGeom prst="rect">
            <a:avLst/>
          </a:prstGeom>
          <a:solidFill>
            <a:srgbClr val="FF9B9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8"/>
          <p:cNvSpPr txBox="1"/>
          <p:nvPr/>
        </p:nvSpPr>
        <p:spPr>
          <a:xfrm>
            <a:off x="1608600" y="1652975"/>
            <a:ext cx="6904800" cy="4260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1900">
                <a:solidFill>
                  <a:srgbClr val="FF9B9F"/>
                </a:solidFill>
                <a:latin typeface="Source Sans Pro SemiBold"/>
                <a:ea typeface="Source Sans Pro SemiBold"/>
                <a:cs typeface="Source Sans Pro SemiBold"/>
                <a:sym typeface="Source Sans Pro SemiBold"/>
              </a:rPr>
              <a:t>Please complete the following homework exercise</a:t>
            </a:r>
            <a:endParaRPr sz="1900">
              <a:solidFill>
                <a:srgbClr val="FF9B9F"/>
              </a:solidFill>
              <a:latin typeface="Source Sans Pro SemiBold"/>
              <a:ea typeface="Source Sans Pro SemiBold"/>
              <a:cs typeface="Source Sans Pro SemiBold"/>
              <a:sym typeface="Source Sans Pro SemiBold"/>
            </a:endParaRPr>
          </a:p>
          <a:p>
            <a:pPr indent="0" lvl="0" marL="0" rtl="0" algn="l">
              <a:lnSpc>
                <a:spcPct val="115000"/>
              </a:lnSpc>
              <a:spcBef>
                <a:spcPts val="0"/>
              </a:spcBef>
              <a:spcAft>
                <a:spcPts val="0"/>
              </a:spcAft>
              <a:buNone/>
            </a:pPr>
            <a:r>
              <a:t/>
            </a:r>
            <a:endParaRPr>
              <a:solidFill>
                <a:srgbClr val="FFFFFF"/>
              </a:solidFill>
              <a:latin typeface="Source Sans Pro"/>
              <a:ea typeface="Source Sans Pro"/>
              <a:cs typeface="Source Sans Pro"/>
              <a:sym typeface="Source Sans Pro"/>
            </a:endParaRPr>
          </a:p>
          <a:p>
            <a:pPr indent="-317500" lvl="0" marL="457200" marR="0" rtl="0" algn="l">
              <a:lnSpc>
                <a:spcPct val="115000"/>
              </a:lnSpc>
              <a:spcBef>
                <a:spcPts val="0"/>
              </a:spcBef>
              <a:spcAft>
                <a:spcPts val="0"/>
              </a:spcAft>
              <a:buClr>
                <a:srgbClr val="FFFFFF"/>
              </a:buClr>
              <a:buSzPts val="1400"/>
              <a:buFont typeface="Source Sans Pro"/>
              <a:buAutoNum type="arabicPeriod"/>
            </a:pPr>
            <a:r>
              <a:rPr lang="en">
                <a:solidFill>
                  <a:srgbClr val="FFFFFF"/>
                </a:solidFill>
                <a:latin typeface="Source Sans Pro Black"/>
                <a:ea typeface="Source Sans Pro Black"/>
                <a:cs typeface="Source Sans Pro Black"/>
                <a:sym typeface="Source Sans Pro Black"/>
              </a:rPr>
              <a:t>Step 1</a:t>
            </a:r>
            <a:r>
              <a:rPr lang="en">
                <a:solidFill>
                  <a:srgbClr val="FFFFFF"/>
                </a:solidFill>
                <a:latin typeface="Source Sans Pro"/>
                <a:ea typeface="Source Sans Pro"/>
                <a:cs typeface="Source Sans Pro"/>
                <a:sym typeface="Source Sans Pro"/>
              </a:rPr>
              <a:t>: Set up a routine to trigger yourself to begin a conversation for deliberate practice. Try creating your own or using the ones below:</a:t>
            </a:r>
            <a:endParaRPr>
              <a:solidFill>
                <a:srgbClr val="FFFFFF"/>
              </a:solidFill>
              <a:latin typeface="Source Sans Pro"/>
              <a:ea typeface="Source Sans Pro"/>
              <a:cs typeface="Source Sans Pro"/>
              <a:sym typeface="Source Sans Pro"/>
            </a:endParaRPr>
          </a:p>
          <a:p>
            <a:pPr indent="-317500" lvl="1" marL="914400" marR="0" rtl="0" algn="l">
              <a:lnSpc>
                <a:spcPct val="115000"/>
              </a:lnSpc>
              <a:spcBef>
                <a:spcPts val="0"/>
              </a:spcBef>
              <a:spcAft>
                <a:spcPts val="0"/>
              </a:spcAft>
              <a:buClr>
                <a:srgbClr val="FFFFFF"/>
              </a:buClr>
              <a:buSzPts val="1400"/>
              <a:buFont typeface="Source Sans Pro"/>
              <a:buAutoNum type="alphaLcPeriod"/>
            </a:pPr>
            <a:r>
              <a:rPr lang="en">
                <a:solidFill>
                  <a:srgbClr val="FFFFFF"/>
                </a:solidFill>
                <a:latin typeface="Source Sans Pro"/>
                <a:ea typeface="Source Sans Pro"/>
                <a:cs typeface="Source Sans Pro"/>
                <a:sym typeface="Source Sans Pro"/>
              </a:rPr>
              <a:t>Speak to someone when you’re in line at the grocery store.</a:t>
            </a:r>
            <a:endParaRPr>
              <a:solidFill>
                <a:srgbClr val="FFFFFF"/>
              </a:solidFill>
              <a:latin typeface="Source Sans Pro"/>
              <a:ea typeface="Source Sans Pro"/>
              <a:cs typeface="Source Sans Pro"/>
              <a:sym typeface="Source Sans Pro"/>
            </a:endParaRPr>
          </a:p>
          <a:p>
            <a:pPr indent="-317500" lvl="1" marL="914400" marR="0" rtl="0" algn="l">
              <a:lnSpc>
                <a:spcPct val="115000"/>
              </a:lnSpc>
              <a:spcBef>
                <a:spcPts val="0"/>
              </a:spcBef>
              <a:spcAft>
                <a:spcPts val="0"/>
              </a:spcAft>
              <a:buClr>
                <a:srgbClr val="FFFFFF"/>
              </a:buClr>
              <a:buSzPts val="1400"/>
              <a:buFont typeface="Source Sans Pro"/>
              <a:buAutoNum type="alphaLcPeriod"/>
            </a:pPr>
            <a:r>
              <a:rPr lang="en">
                <a:solidFill>
                  <a:srgbClr val="FFFFFF"/>
                </a:solidFill>
                <a:latin typeface="Source Sans Pro"/>
                <a:ea typeface="Source Sans Pro"/>
                <a:cs typeface="Source Sans Pro"/>
                <a:sym typeface="Source Sans Pro"/>
              </a:rPr>
              <a:t>When you walk down the hall at work or school, talk to one new person.</a:t>
            </a:r>
            <a:endParaRPr>
              <a:solidFill>
                <a:srgbClr val="FFFFFF"/>
              </a:solidFill>
              <a:latin typeface="Source Sans Pro"/>
              <a:ea typeface="Source Sans Pro"/>
              <a:cs typeface="Source Sans Pro"/>
              <a:sym typeface="Source Sans Pro"/>
            </a:endParaRPr>
          </a:p>
          <a:p>
            <a:pPr indent="-317500" lvl="1" marL="914400" marR="0" rtl="0" algn="l">
              <a:lnSpc>
                <a:spcPct val="115000"/>
              </a:lnSpc>
              <a:spcBef>
                <a:spcPts val="0"/>
              </a:spcBef>
              <a:spcAft>
                <a:spcPts val="0"/>
              </a:spcAft>
              <a:buClr>
                <a:srgbClr val="FFFFFF"/>
              </a:buClr>
              <a:buSzPts val="1400"/>
              <a:buFont typeface="Source Sans Pro"/>
              <a:buAutoNum type="alphaLcPeriod"/>
            </a:pPr>
            <a:r>
              <a:rPr lang="en">
                <a:solidFill>
                  <a:srgbClr val="FFFFFF"/>
                </a:solidFill>
                <a:latin typeface="Source Sans Pro"/>
                <a:ea typeface="Source Sans Pro"/>
                <a:cs typeface="Source Sans Pro"/>
                <a:sym typeface="Source Sans Pro"/>
              </a:rPr>
              <a:t>Ask the cafeteria staff how their day is going.  </a:t>
            </a:r>
            <a:endParaRPr>
              <a:solidFill>
                <a:srgbClr val="FFFFFF"/>
              </a:solidFill>
              <a:latin typeface="Source Sans Pro"/>
              <a:ea typeface="Source Sans Pro"/>
              <a:cs typeface="Source Sans Pro"/>
              <a:sym typeface="Source Sans Pro"/>
            </a:endParaRPr>
          </a:p>
          <a:p>
            <a:pPr indent="-317500" lvl="1" marL="914400" marR="0" rtl="0" algn="l">
              <a:lnSpc>
                <a:spcPct val="115000"/>
              </a:lnSpc>
              <a:spcBef>
                <a:spcPts val="0"/>
              </a:spcBef>
              <a:spcAft>
                <a:spcPts val="0"/>
              </a:spcAft>
              <a:buClr>
                <a:srgbClr val="FFFFFF"/>
              </a:buClr>
              <a:buSzPts val="1400"/>
              <a:buFont typeface="Source Sans Pro"/>
              <a:buAutoNum type="alphaLcPeriod"/>
            </a:pPr>
            <a:r>
              <a:rPr lang="en">
                <a:solidFill>
                  <a:srgbClr val="FFFFFF"/>
                </a:solidFill>
                <a:latin typeface="Source Sans Pro"/>
                <a:ea typeface="Source Sans Pro"/>
                <a:cs typeface="Source Sans Pro"/>
                <a:sym typeface="Source Sans Pro"/>
              </a:rPr>
              <a:t>If you see someone wearing a shirt with your favorite band or movie on it, speak to them.</a:t>
            </a:r>
            <a:br>
              <a:rPr lang="en">
                <a:solidFill>
                  <a:srgbClr val="FFFFFF"/>
                </a:solidFill>
                <a:latin typeface="Source Sans Pro"/>
                <a:ea typeface="Source Sans Pro"/>
                <a:cs typeface="Source Sans Pro"/>
                <a:sym typeface="Source Sans Pro"/>
              </a:rPr>
            </a:br>
            <a:endParaRPr>
              <a:solidFill>
                <a:srgbClr val="FFFFFF"/>
              </a:solidFill>
              <a:latin typeface="Source Sans Pro"/>
              <a:ea typeface="Source Sans Pro"/>
              <a:cs typeface="Source Sans Pro"/>
              <a:sym typeface="Source Sans Pro"/>
            </a:endParaRPr>
          </a:p>
          <a:p>
            <a:pPr indent="-317500" lvl="0" marL="457200" marR="0" rtl="0" algn="l">
              <a:lnSpc>
                <a:spcPct val="115000"/>
              </a:lnSpc>
              <a:spcBef>
                <a:spcPts val="0"/>
              </a:spcBef>
              <a:spcAft>
                <a:spcPts val="0"/>
              </a:spcAft>
              <a:buClr>
                <a:srgbClr val="FFFFFF"/>
              </a:buClr>
              <a:buSzPts val="1400"/>
              <a:buFont typeface="Source Sans Pro"/>
              <a:buAutoNum type="arabicPeriod"/>
            </a:pPr>
            <a:r>
              <a:rPr lang="en">
                <a:solidFill>
                  <a:srgbClr val="FFFFFF"/>
                </a:solidFill>
                <a:latin typeface="Source Sans Pro Black"/>
                <a:ea typeface="Source Sans Pro Black"/>
                <a:cs typeface="Source Sans Pro Black"/>
                <a:sym typeface="Source Sans Pro Black"/>
              </a:rPr>
              <a:t>Step 2</a:t>
            </a:r>
            <a:r>
              <a:rPr lang="en">
                <a:solidFill>
                  <a:srgbClr val="FFFFFF"/>
                </a:solidFill>
                <a:latin typeface="Source Sans Pro"/>
                <a:ea typeface="Source Sans Pro"/>
                <a:cs typeface="Source Sans Pro"/>
                <a:sym typeface="Source Sans Pro"/>
              </a:rPr>
              <a:t>: Once the conversation is over, reflect on how it went. Did it go smoothly? Did you spend enough time listening? Do you remember what the other person said? What could you improve?</a:t>
            </a:r>
            <a:br>
              <a:rPr lang="en">
                <a:solidFill>
                  <a:srgbClr val="FFFFFF"/>
                </a:solidFill>
                <a:latin typeface="Source Sans Pro"/>
                <a:ea typeface="Source Sans Pro"/>
                <a:cs typeface="Source Sans Pro"/>
                <a:sym typeface="Source Sans Pro"/>
              </a:rPr>
            </a:br>
            <a:endParaRPr>
              <a:solidFill>
                <a:srgbClr val="FFFFFF"/>
              </a:solidFill>
              <a:latin typeface="Source Sans Pro"/>
              <a:ea typeface="Source Sans Pro"/>
              <a:cs typeface="Source Sans Pro"/>
              <a:sym typeface="Source Sans Pro"/>
            </a:endParaRPr>
          </a:p>
          <a:p>
            <a:pPr indent="-317500" lvl="0" marL="457200" marR="0" rtl="0" algn="l">
              <a:lnSpc>
                <a:spcPct val="115000"/>
              </a:lnSpc>
              <a:spcBef>
                <a:spcPts val="0"/>
              </a:spcBef>
              <a:spcAft>
                <a:spcPts val="0"/>
              </a:spcAft>
              <a:buClr>
                <a:srgbClr val="FFFFFF"/>
              </a:buClr>
              <a:buSzPts val="1400"/>
              <a:buFont typeface="Source Sans Pro"/>
              <a:buAutoNum type="arabicPeriod"/>
            </a:pPr>
            <a:r>
              <a:rPr lang="en">
                <a:solidFill>
                  <a:srgbClr val="FFFFFF"/>
                </a:solidFill>
                <a:latin typeface="Source Sans Pro Black"/>
                <a:ea typeface="Source Sans Pro Black"/>
                <a:cs typeface="Source Sans Pro Black"/>
                <a:sym typeface="Source Sans Pro Black"/>
              </a:rPr>
              <a:t>Step 3</a:t>
            </a:r>
            <a:r>
              <a:rPr lang="en">
                <a:solidFill>
                  <a:srgbClr val="FFFFFF"/>
                </a:solidFill>
                <a:latin typeface="Source Sans Pro"/>
                <a:ea typeface="Source Sans Pro"/>
                <a:cs typeface="Source Sans Pro"/>
                <a:sym typeface="Source Sans Pro"/>
              </a:rPr>
              <a:t>: Make sure to write down your routine and track how many people you speak to in your Conversation Journal.</a:t>
            </a:r>
            <a:endParaRPr>
              <a:solidFill>
                <a:srgbClr val="FFFFFF"/>
              </a:solidFill>
              <a:latin typeface="Source Sans Pro"/>
              <a:ea typeface="Source Sans Pro"/>
              <a:cs typeface="Source Sans Pro"/>
              <a:sym typeface="Source Sans Pro"/>
            </a:endParaRPr>
          </a:p>
        </p:txBody>
      </p:sp>
      <p:sp>
        <p:nvSpPr>
          <p:cNvPr id="103" name="Google Shape;103;p18"/>
          <p:cNvSpPr txBox="1"/>
          <p:nvPr/>
        </p:nvSpPr>
        <p:spPr>
          <a:xfrm>
            <a:off x="8643925" y="1721900"/>
            <a:ext cx="2837700" cy="3329100"/>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None/>
            </a:pPr>
            <a:r>
              <a:rPr i="1" lang="en">
                <a:solidFill>
                  <a:srgbClr val="FFFFFF"/>
                </a:solidFill>
                <a:latin typeface="Source Sans Pro"/>
                <a:ea typeface="Source Sans Pro"/>
                <a:cs typeface="Source Sans Pro"/>
                <a:sym typeface="Source Sans Pro"/>
              </a:rPr>
              <a:t>Recommend Reading:</a:t>
            </a:r>
            <a:endParaRPr i="1">
              <a:solidFill>
                <a:srgbClr val="FFFFFF"/>
              </a:solidFill>
              <a:latin typeface="Source Sans Pro"/>
              <a:ea typeface="Source Sans Pro"/>
              <a:cs typeface="Source Sans Pro"/>
              <a:sym typeface="Source Sans Pro"/>
            </a:endParaRPr>
          </a:p>
          <a:p>
            <a:pPr indent="0" lvl="0" marL="457200" marR="0" rtl="0" algn="l">
              <a:lnSpc>
                <a:spcPct val="115000"/>
              </a:lnSpc>
              <a:spcBef>
                <a:spcPts val="0"/>
              </a:spcBef>
              <a:spcAft>
                <a:spcPts val="0"/>
              </a:spcAft>
              <a:buNone/>
            </a:pPr>
            <a:r>
              <a:t/>
            </a:r>
            <a:endParaRPr>
              <a:solidFill>
                <a:srgbClr val="FFFFFF"/>
              </a:solidFill>
              <a:latin typeface="Source Sans Pro"/>
              <a:ea typeface="Source Sans Pro"/>
              <a:cs typeface="Source Sans Pro"/>
              <a:sym typeface="Source Sans Pro"/>
            </a:endParaRPr>
          </a:p>
          <a:p>
            <a:pPr indent="0" lvl="0" marL="0" marR="0" rtl="0" algn="l">
              <a:lnSpc>
                <a:spcPct val="115000"/>
              </a:lnSpc>
              <a:spcBef>
                <a:spcPts val="0"/>
              </a:spcBef>
              <a:spcAft>
                <a:spcPts val="0"/>
              </a:spcAft>
              <a:buNone/>
            </a:pPr>
            <a:r>
              <a:rPr lang="en">
                <a:solidFill>
                  <a:srgbClr val="FFFFFF"/>
                </a:solidFill>
                <a:uFill>
                  <a:noFill/>
                </a:uFill>
                <a:latin typeface="Source Sans Pro"/>
                <a:ea typeface="Source Sans Pro"/>
                <a:cs typeface="Source Sans Pro"/>
                <a:sym typeface="Source Sans Pro"/>
                <a:hlinkClick r:id="rId4">
                  <a:extLst>
                    <a:ext uri="{A12FA001-AC4F-418D-AE19-62706E023703}">
                      <ahyp:hlinkClr val="tx"/>
                    </a:ext>
                  </a:extLst>
                </a:hlinkClick>
              </a:rPr>
              <a:t>Social: Why Our Brains Are Wired to Connect</a:t>
            </a:r>
            <a:r>
              <a:rPr lang="en">
                <a:solidFill>
                  <a:srgbClr val="FFFFFF"/>
                </a:solidFill>
                <a:latin typeface="Source Sans Pro"/>
                <a:ea typeface="Source Sans Pro"/>
                <a:cs typeface="Source Sans Pro"/>
                <a:sym typeface="Source Sans Pro"/>
              </a:rPr>
              <a:t> by Matthew D. Lieberman</a:t>
            </a:r>
            <a:endParaRPr>
              <a:solidFill>
                <a:srgbClr val="FFFFFF"/>
              </a:solidFill>
              <a:latin typeface="Source Sans Pro"/>
              <a:ea typeface="Source Sans Pro"/>
              <a:cs typeface="Source Sans Pro"/>
              <a:sym typeface="Source Sans Pro"/>
            </a:endParaRPr>
          </a:p>
          <a:p>
            <a:pPr indent="0" lvl="0" marL="0" marR="0" rtl="0" algn="l">
              <a:lnSpc>
                <a:spcPct val="115000"/>
              </a:lnSpc>
              <a:spcBef>
                <a:spcPts val="0"/>
              </a:spcBef>
              <a:spcAft>
                <a:spcPts val="0"/>
              </a:spcAft>
              <a:buNone/>
            </a:pPr>
            <a:r>
              <a:rPr lang="en">
                <a:solidFill>
                  <a:srgbClr val="FFFFFF"/>
                </a:solidFill>
                <a:latin typeface="Source Sans Pro"/>
                <a:ea typeface="Source Sans Pro"/>
                <a:cs typeface="Source Sans Pro"/>
                <a:sym typeface="Source Sans Pro"/>
              </a:rPr>
              <a:t>  </a:t>
            </a:r>
            <a:endParaRPr>
              <a:solidFill>
                <a:srgbClr val="FFFFFF"/>
              </a:solidFill>
              <a:latin typeface="Source Sans Pro"/>
              <a:ea typeface="Source Sans Pro"/>
              <a:cs typeface="Source Sans Pro"/>
              <a:sym typeface="Source Sans Pro"/>
            </a:endParaRPr>
          </a:p>
          <a:p>
            <a:pPr indent="0" lvl="0" marL="0" marR="0" rtl="0" algn="l">
              <a:lnSpc>
                <a:spcPct val="115000"/>
              </a:lnSpc>
              <a:spcBef>
                <a:spcPts val="0"/>
              </a:spcBef>
              <a:spcAft>
                <a:spcPts val="0"/>
              </a:spcAft>
              <a:buNone/>
            </a:pPr>
            <a:r>
              <a:rPr lang="en">
                <a:solidFill>
                  <a:srgbClr val="FFFFFF"/>
                </a:solidFill>
                <a:uFill>
                  <a:noFill/>
                </a:uFill>
                <a:latin typeface="Source Sans Pro"/>
                <a:ea typeface="Source Sans Pro"/>
                <a:cs typeface="Source Sans Pro"/>
                <a:sym typeface="Source Sans Pro"/>
                <a:hlinkClick r:id="rId5">
                  <a:extLst>
                    <a:ext uri="{A12FA001-AC4F-418D-AE19-62706E023703}">
                      <ahyp:hlinkClr val="tx"/>
                    </a:ext>
                  </a:extLst>
                </a:hlinkClick>
              </a:rPr>
              <a:t>Peak: Secrets from the New Science of Expertise</a:t>
            </a:r>
            <a:r>
              <a:rPr lang="en">
                <a:solidFill>
                  <a:srgbClr val="FFFFFF"/>
                </a:solidFill>
                <a:uFill>
                  <a:noFill/>
                </a:uFill>
                <a:latin typeface="Source Sans Pro"/>
                <a:ea typeface="Source Sans Pro"/>
                <a:cs typeface="Source Sans Pro"/>
                <a:sym typeface="Source Sans Pro"/>
                <a:hlinkClick r:id="rId6">
                  <a:extLst>
                    <a:ext uri="{A12FA001-AC4F-418D-AE19-62706E023703}">
                      <ahyp:hlinkClr val="tx"/>
                    </a:ext>
                  </a:extLst>
                </a:hlinkClick>
              </a:rPr>
              <a:t> by Anders Ericsson and Robert Pool</a:t>
            </a:r>
            <a:endParaRPr/>
          </a:p>
          <a:p>
            <a:pPr indent="0" lvl="0" marL="0" marR="0" rtl="0" algn="l">
              <a:lnSpc>
                <a:spcPct val="115000"/>
              </a:lnSpc>
              <a:spcBef>
                <a:spcPts val="0"/>
              </a:spcBef>
              <a:spcAft>
                <a:spcPts val="0"/>
              </a:spcAft>
              <a:buNone/>
            </a:pPr>
            <a:r>
              <a:t/>
            </a:r>
            <a:endParaRPr>
              <a:solidFill>
                <a:srgbClr val="FFFFFF"/>
              </a:solidFill>
              <a:uFill>
                <a:noFill/>
              </a:uFill>
              <a:latin typeface="Source Sans Pro"/>
              <a:ea typeface="Source Sans Pro"/>
              <a:cs typeface="Source Sans Pro"/>
              <a:sym typeface="Source Sans Pro"/>
              <a:hlinkClick r:id="rId7">
                <a:extLst>
                  <a:ext uri="{A12FA001-AC4F-418D-AE19-62706E023703}">
                    <ahyp:hlinkClr val="tx"/>
                  </a:ext>
                </a:extLst>
              </a:hlinkClick>
            </a:endParaRPr>
          </a:p>
          <a:p>
            <a:pPr indent="0" lvl="0" marL="0" marR="0" rtl="0" algn="l">
              <a:lnSpc>
                <a:spcPct val="115000"/>
              </a:lnSpc>
              <a:spcBef>
                <a:spcPts val="0"/>
              </a:spcBef>
              <a:spcAft>
                <a:spcPts val="0"/>
              </a:spcAft>
              <a:buNone/>
            </a:pPr>
            <a:r>
              <a:rPr lang="en">
                <a:solidFill>
                  <a:srgbClr val="FFFFFF"/>
                </a:solidFill>
                <a:uFill>
                  <a:noFill/>
                </a:uFill>
                <a:latin typeface="Source Sans Pro"/>
                <a:ea typeface="Source Sans Pro"/>
                <a:cs typeface="Source Sans Pro"/>
                <a:sym typeface="Source Sans Pro"/>
                <a:hlinkClick r:id="rId8">
                  <a:extLst>
                    <a:ext uri="{A12FA001-AC4F-418D-AE19-62706E023703}">
                      <ahyp:hlinkClr val="tx"/>
                    </a:ext>
                  </a:extLst>
                </a:hlinkClick>
              </a:rPr>
              <a:t>How to Fail at Almost Everything and Still Win Big: Kind of the Story of My Life by Scott Adams</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