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Lst>
  <p:sldSz cy="6858000" cx="12188950"/>
  <p:notesSz cx="6858000" cy="9144000"/>
  <p:embeddedFontLst>
    <p:embeddedFont>
      <p:font typeface="Source Sans Pro Light"/>
      <p:regular r:id="rId13"/>
      <p:bold r:id="rId14"/>
      <p:italic r:id="rId15"/>
      <p:boldItalic r:id="rId16"/>
    </p:embeddedFont>
    <p:embeddedFont>
      <p:font typeface="Source Sans Pro SemiBold"/>
      <p:regular r:id="rId17"/>
      <p:bold r:id="rId18"/>
      <p:italic r:id="rId19"/>
      <p:boldItalic r:id="rId20"/>
    </p:embeddedFont>
    <p:embeddedFont>
      <p:font typeface="Source Sans Pro Black"/>
      <p:bold r:id="rId21"/>
      <p:boldItalic r:id="rId22"/>
    </p:embeddedFont>
    <p:embeddedFont>
      <p:font typeface="Source Sans Pro ExtraLight"/>
      <p:regular r:id="rId23"/>
      <p:bold r:id="rId24"/>
      <p:italic r:id="rId25"/>
      <p:boldItalic r:id="rId26"/>
    </p:embeddedFont>
    <p:embeddedFont>
      <p:font typeface="Source Sans Pro"/>
      <p:regular r:id="rId27"/>
      <p:bold r:id="rId28"/>
      <p:italic r:id="rId29"/>
      <p:boldItalic r:id="rId3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3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39"/>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SourceSansProSemiBold-boldItalic.fntdata"/><Relationship Id="rId22" Type="http://schemas.openxmlformats.org/officeDocument/2006/relationships/font" Target="fonts/SourceSansProBlack-boldItalic.fntdata"/><Relationship Id="rId21" Type="http://schemas.openxmlformats.org/officeDocument/2006/relationships/font" Target="fonts/SourceSansProBlack-bold.fntdata"/><Relationship Id="rId24" Type="http://schemas.openxmlformats.org/officeDocument/2006/relationships/font" Target="fonts/SourceSansProExtraLight-bold.fntdata"/><Relationship Id="rId23" Type="http://schemas.openxmlformats.org/officeDocument/2006/relationships/font" Target="fonts/SourceSansProExtraLight-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SourceSansProExtraLight-boldItalic.fntdata"/><Relationship Id="rId25" Type="http://schemas.openxmlformats.org/officeDocument/2006/relationships/font" Target="fonts/SourceSansProExtraLight-italic.fntdata"/><Relationship Id="rId28" Type="http://schemas.openxmlformats.org/officeDocument/2006/relationships/font" Target="fonts/SourceSansPro-bold.fntdata"/><Relationship Id="rId27" Type="http://schemas.openxmlformats.org/officeDocument/2006/relationships/font" Target="fonts/SourceSansPro-regular.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SourceSansPro-italic.fntdata"/><Relationship Id="rId7" Type="http://schemas.openxmlformats.org/officeDocument/2006/relationships/slide" Target="slides/slide2.xml"/><Relationship Id="rId8" Type="http://schemas.openxmlformats.org/officeDocument/2006/relationships/slide" Target="slides/slide3.xml"/><Relationship Id="rId30" Type="http://schemas.openxmlformats.org/officeDocument/2006/relationships/font" Target="fonts/SourceSansPro-boldItalic.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font" Target="fonts/SourceSansProLight-regular.fntdata"/><Relationship Id="rId12" Type="http://schemas.openxmlformats.org/officeDocument/2006/relationships/slide" Target="slides/slide7.xml"/><Relationship Id="rId15" Type="http://schemas.openxmlformats.org/officeDocument/2006/relationships/font" Target="fonts/SourceSansProLight-italic.fntdata"/><Relationship Id="rId14" Type="http://schemas.openxmlformats.org/officeDocument/2006/relationships/font" Target="fonts/SourceSansProLight-bold.fntdata"/><Relationship Id="rId17" Type="http://schemas.openxmlformats.org/officeDocument/2006/relationships/font" Target="fonts/SourceSansProSemiBold-regular.fntdata"/><Relationship Id="rId16" Type="http://schemas.openxmlformats.org/officeDocument/2006/relationships/font" Target="fonts/SourceSansProLight-boldItalic.fntdata"/><Relationship Id="rId19" Type="http://schemas.openxmlformats.org/officeDocument/2006/relationships/font" Target="fonts/SourceSansProSemiBold-italic.fntdata"/><Relationship Id="rId18" Type="http://schemas.openxmlformats.org/officeDocument/2006/relationships/font" Target="fonts/SourceSansProSemiBold-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a9ad3af5c9_0_7: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a9ad3af5c9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a9ad3af5c9_0_19: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a9ad3af5c9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ga9ad3af5c9_0_31: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a9ad3af5c9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a9ad3af5c9_0_45: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a9ad3af5c9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ga9db7a9255_0_14: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104" name="Google Shape;104;ga9db7a9255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a9ad3af5c9_0_54: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112" name="Google Shape;112;ga9ad3af5c9_0_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415507" y="992767"/>
            <a:ext cx="11358000" cy="2736900"/>
          </a:xfrm>
          <a:prstGeom prst="rect">
            <a:avLst/>
          </a:prstGeom>
        </p:spPr>
        <p:txBody>
          <a:bodyPr anchorCtr="0" anchor="b" bIns="121875" lIns="121875" spcFirstLastPara="1" rIns="121875" wrap="square" tIns="121875">
            <a:noAutofit/>
          </a:bodyPr>
          <a:lstStyle>
            <a:lvl1pPr lvl="0" algn="ctr">
              <a:spcBef>
                <a:spcPts val="0"/>
              </a:spcBef>
              <a:spcAft>
                <a:spcPts val="0"/>
              </a:spcAft>
              <a:buSzPts val="6900"/>
              <a:buNone/>
              <a:defRPr sz="6900"/>
            </a:lvl1pPr>
            <a:lvl2pPr lvl="1" algn="ctr">
              <a:spcBef>
                <a:spcPts val="0"/>
              </a:spcBef>
              <a:spcAft>
                <a:spcPts val="0"/>
              </a:spcAft>
              <a:buSzPts val="6900"/>
              <a:buNone/>
              <a:defRPr sz="6900"/>
            </a:lvl2pPr>
            <a:lvl3pPr lvl="2" algn="ctr">
              <a:spcBef>
                <a:spcPts val="0"/>
              </a:spcBef>
              <a:spcAft>
                <a:spcPts val="0"/>
              </a:spcAft>
              <a:buSzPts val="6900"/>
              <a:buNone/>
              <a:defRPr sz="6900"/>
            </a:lvl3pPr>
            <a:lvl4pPr lvl="3" algn="ctr">
              <a:spcBef>
                <a:spcPts val="0"/>
              </a:spcBef>
              <a:spcAft>
                <a:spcPts val="0"/>
              </a:spcAft>
              <a:buSzPts val="6900"/>
              <a:buNone/>
              <a:defRPr sz="6900"/>
            </a:lvl4pPr>
            <a:lvl5pPr lvl="4" algn="ctr">
              <a:spcBef>
                <a:spcPts val="0"/>
              </a:spcBef>
              <a:spcAft>
                <a:spcPts val="0"/>
              </a:spcAft>
              <a:buSzPts val="6900"/>
              <a:buNone/>
              <a:defRPr sz="6900"/>
            </a:lvl5pPr>
            <a:lvl6pPr lvl="5" algn="ctr">
              <a:spcBef>
                <a:spcPts val="0"/>
              </a:spcBef>
              <a:spcAft>
                <a:spcPts val="0"/>
              </a:spcAft>
              <a:buSzPts val="6900"/>
              <a:buNone/>
              <a:defRPr sz="6900"/>
            </a:lvl6pPr>
            <a:lvl7pPr lvl="6" algn="ctr">
              <a:spcBef>
                <a:spcPts val="0"/>
              </a:spcBef>
              <a:spcAft>
                <a:spcPts val="0"/>
              </a:spcAft>
              <a:buSzPts val="6900"/>
              <a:buNone/>
              <a:defRPr sz="6900"/>
            </a:lvl7pPr>
            <a:lvl8pPr lvl="7" algn="ctr">
              <a:spcBef>
                <a:spcPts val="0"/>
              </a:spcBef>
              <a:spcAft>
                <a:spcPts val="0"/>
              </a:spcAft>
              <a:buSzPts val="6900"/>
              <a:buNone/>
              <a:defRPr sz="6900"/>
            </a:lvl8pPr>
            <a:lvl9pPr lvl="8" algn="ctr">
              <a:spcBef>
                <a:spcPts val="0"/>
              </a:spcBef>
              <a:spcAft>
                <a:spcPts val="0"/>
              </a:spcAft>
              <a:buSzPts val="6900"/>
              <a:buNone/>
              <a:defRPr sz="6900"/>
            </a:lvl9pPr>
          </a:lstStyle>
          <a:p/>
        </p:txBody>
      </p:sp>
      <p:sp>
        <p:nvSpPr>
          <p:cNvPr id="11" name="Google Shape;11;p2"/>
          <p:cNvSpPr txBox="1"/>
          <p:nvPr>
            <p:ph idx="1" type="subTitle"/>
          </p:nvPr>
        </p:nvSpPr>
        <p:spPr>
          <a:xfrm>
            <a:off x="415496" y="3778833"/>
            <a:ext cx="11358000" cy="1056900"/>
          </a:xfrm>
          <a:prstGeom prst="rect">
            <a:avLst/>
          </a:prstGeom>
        </p:spPr>
        <p:txBody>
          <a:bodyPr anchorCtr="0" anchor="t" bIns="121875" lIns="121875" spcFirstLastPara="1" rIns="121875" wrap="square" tIns="121875">
            <a:noAutofit/>
          </a:bodyPr>
          <a:lstStyle>
            <a:lvl1pPr lvl="0" algn="ctr">
              <a:lnSpc>
                <a:spcPct val="100000"/>
              </a:lnSpc>
              <a:spcBef>
                <a:spcPts val="0"/>
              </a:spcBef>
              <a:spcAft>
                <a:spcPts val="0"/>
              </a:spcAft>
              <a:buSzPts val="3700"/>
              <a:buNone/>
              <a:defRPr sz="3700"/>
            </a:lvl1pPr>
            <a:lvl2pPr lvl="1" algn="ctr">
              <a:lnSpc>
                <a:spcPct val="100000"/>
              </a:lnSpc>
              <a:spcBef>
                <a:spcPts val="0"/>
              </a:spcBef>
              <a:spcAft>
                <a:spcPts val="0"/>
              </a:spcAft>
              <a:buSzPts val="3700"/>
              <a:buNone/>
              <a:defRPr sz="3700"/>
            </a:lvl2pPr>
            <a:lvl3pPr lvl="2" algn="ctr">
              <a:lnSpc>
                <a:spcPct val="100000"/>
              </a:lnSpc>
              <a:spcBef>
                <a:spcPts val="0"/>
              </a:spcBef>
              <a:spcAft>
                <a:spcPts val="0"/>
              </a:spcAft>
              <a:buSzPts val="3700"/>
              <a:buNone/>
              <a:defRPr sz="3700"/>
            </a:lvl3pPr>
            <a:lvl4pPr lvl="3" algn="ctr">
              <a:lnSpc>
                <a:spcPct val="100000"/>
              </a:lnSpc>
              <a:spcBef>
                <a:spcPts val="0"/>
              </a:spcBef>
              <a:spcAft>
                <a:spcPts val="0"/>
              </a:spcAft>
              <a:buSzPts val="3700"/>
              <a:buNone/>
              <a:defRPr sz="3700"/>
            </a:lvl4pPr>
            <a:lvl5pPr lvl="4" algn="ctr">
              <a:lnSpc>
                <a:spcPct val="100000"/>
              </a:lnSpc>
              <a:spcBef>
                <a:spcPts val="0"/>
              </a:spcBef>
              <a:spcAft>
                <a:spcPts val="0"/>
              </a:spcAft>
              <a:buSzPts val="3700"/>
              <a:buNone/>
              <a:defRPr sz="3700"/>
            </a:lvl5pPr>
            <a:lvl6pPr lvl="5" algn="ctr">
              <a:lnSpc>
                <a:spcPct val="100000"/>
              </a:lnSpc>
              <a:spcBef>
                <a:spcPts val="0"/>
              </a:spcBef>
              <a:spcAft>
                <a:spcPts val="0"/>
              </a:spcAft>
              <a:buSzPts val="3700"/>
              <a:buNone/>
              <a:defRPr sz="3700"/>
            </a:lvl6pPr>
            <a:lvl7pPr lvl="6" algn="ctr">
              <a:lnSpc>
                <a:spcPct val="100000"/>
              </a:lnSpc>
              <a:spcBef>
                <a:spcPts val="0"/>
              </a:spcBef>
              <a:spcAft>
                <a:spcPts val="0"/>
              </a:spcAft>
              <a:buSzPts val="3700"/>
              <a:buNone/>
              <a:defRPr sz="3700"/>
            </a:lvl7pPr>
            <a:lvl8pPr lvl="7" algn="ctr">
              <a:lnSpc>
                <a:spcPct val="100000"/>
              </a:lnSpc>
              <a:spcBef>
                <a:spcPts val="0"/>
              </a:spcBef>
              <a:spcAft>
                <a:spcPts val="0"/>
              </a:spcAft>
              <a:buSzPts val="3700"/>
              <a:buNone/>
              <a:defRPr sz="3700"/>
            </a:lvl8pPr>
            <a:lvl9pPr lvl="8" algn="ctr">
              <a:lnSpc>
                <a:spcPct val="100000"/>
              </a:lnSpc>
              <a:spcBef>
                <a:spcPts val="0"/>
              </a:spcBef>
              <a:spcAft>
                <a:spcPts val="0"/>
              </a:spcAft>
              <a:buSzPts val="3700"/>
              <a:buNone/>
              <a:defRPr sz="3700"/>
            </a:lvl9pPr>
          </a:lstStyle>
          <a:p/>
        </p:txBody>
      </p:sp>
      <p:sp>
        <p:nvSpPr>
          <p:cNvPr id="12" name="Google Shape;12;p2"/>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415496" y="2867800"/>
            <a:ext cx="11358000" cy="1122300"/>
          </a:xfrm>
          <a:prstGeom prst="rect">
            <a:avLst/>
          </a:prstGeom>
        </p:spPr>
        <p:txBody>
          <a:bodyPr anchorCtr="0" anchor="ctr" bIns="121875" lIns="121875" spcFirstLastPara="1" rIns="121875" wrap="square" tIns="121875">
            <a:no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sp>
        <p:nvSpPr>
          <p:cNvPr id="15" name="Google Shape;15;p3"/>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415496" y="593367"/>
            <a:ext cx="11358000" cy="763500"/>
          </a:xfrm>
          <a:prstGeom prst="rect">
            <a:avLst/>
          </a:prstGeom>
        </p:spPr>
        <p:txBody>
          <a:bodyPr anchorCtr="0" anchor="t" bIns="121875" lIns="121875" spcFirstLastPara="1" rIns="121875" wrap="square" tIns="121875">
            <a:noAutofit/>
          </a:bodyPr>
          <a:lstStyle>
            <a:lvl1pPr lvl="0">
              <a:spcBef>
                <a:spcPts val="0"/>
              </a:spcBef>
              <a:spcAft>
                <a:spcPts val="0"/>
              </a:spcAft>
              <a:buSzPts val="3700"/>
              <a:buNone/>
              <a:defRPr/>
            </a:lvl1pPr>
            <a:lvl2pPr lvl="1">
              <a:spcBef>
                <a:spcPts val="0"/>
              </a:spcBef>
              <a:spcAft>
                <a:spcPts val="0"/>
              </a:spcAft>
              <a:buSzPts val="3700"/>
              <a:buNone/>
              <a:defRPr/>
            </a:lvl2pPr>
            <a:lvl3pPr lvl="2">
              <a:spcBef>
                <a:spcPts val="0"/>
              </a:spcBef>
              <a:spcAft>
                <a:spcPts val="0"/>
              </a:spcAft>
              <a:buSzPts val="3700"/>
              <a:buNone/>
              <a:defRPr/>
            </a:lvl3pPr>
            <a:lvl4pPr lvl="3">
              <a:spcBef>
                <a:spcPts val="0"/>
              </a:spcBef>
              <a:spcAft>
                <a:spcPts val="0"/>
              </a:spcAft>
              <a:buSzPts val="3700"/>
              <a:buNone/>
              <a:defRPr/>
            </a:lvl4pPr>
            <a:lvl5pPr lvl="4">
              <a:spcBef>
                <a:spcPts val="0"/>
              </a:spcBef>
              <a:spcAft>
                <a:spcPts val="0"/>
              </a:spcAft>
              <a:buSzPts val="3700"/>
              <a:buNone/>
              <a:defRPr/>
            </a:lvl5pPr>
            <a:lvl6pPr lvl="5">
              <a:spcBef>
                <a:spcPts val="0"/>
              </a:spcBef>
              <a:spcAft>
                <a:spcPts val="0"/>
              </a:spcAft>
              <a:buSzPts val="3700"/>
              <a:buNone/>
              <a:defRPr/>
            </a:lvl6pPr>
            <a:lvl7pPr lvl="6">
              <a:spcBef>
                <a:spcPts val="0"/>
              </a:spcBef>
              <a:spcAft>
                <a:spcPts val="0"/>
              </a:spcAft>
              <a:buSzPts val="3700"/>
              <a:buNone/>
              <a:defRPr/>
            </a:lvl7pPr>
            <a:lvl8pPr lvl="7">
              <a:spcBef>
                <a:spcPts val="0"/>
              </a:spcBef>
              <a:spcAft>
                <a:spcPts val="0"/>
              </a:spcAft>
              <a:buSzPts val="3700"/>
              <a:buNone/>
              <a:defRPr/>
            </a:lvl8pPr>
            <a:lvl9pPr lvl="8">
              <a:spcBef>
                <a:spcPts val="0"/>
              </a:spcBef>
              <a:spcAft>
                <a:spcPts val="0"/>
              </a:spcAft>
              <a:buSzPts val="3700"/>
              <a:buNone/>
              <a:defRPr/>
            </a:lvl9pPr>
          </a:lstStyle>
          <a:p/>
        </p:txBody>
      </p:sp>
      <p:sp>
        <p:nvSpPr>
          <p:cNvPr id="18" name="Google Shape;18;p4"/>
          <p:cNvSpPr txBox="1"/>
          <p:nvPr>
            <p:ph idx="1" type="body"/>
          </p:nvPr>
        </p:nvSpPr>
        <p:spPr>
          <a:xfrm>
            <a:off x="415496" y="1536633"/>
            <a:ext cx="11358000" cy="4555200"/>
          </a:xfrm>
          <a:prstGeom prst="rect">
            <a:avLst/>
          </a:prstGeom>
        </p:spPr>
        <p:txBody>
          <a:bodyPr anchorCtr="0" anchor="t" bIns="121875" lIns="121875" spcFirstLastPara="1" rIns="121875" wrap="square" tIns="121875">
            <a:noAutofit/>
          </a:bodyPr>
          <a:lstStyle>
            <a:lvl1pPr indent="-381000" lvl="0" marL="457200">
              <a:spcBef>
                <a:spcPts val="0"/>
              </a:spcBef>
              <a:spcAft>
                <a:spcPts val="0"/>
              </a:spcAft>
              <a:buSzPts val="2400"/>
              <a:buChar char="●"/>
              <a:defRPr/>
            </a:lvl1pPr>
            <a:lvl2pPr indent="-349250" lvl="1" marL="914400">
              <a:spcBef>
                <a:spcPts val="2100"/>
              </a:spcBef>
              <a:spcAft>
                <a:spcPts val="0"/>
              </a:spcAft>
              <a:buSzPts val="1900"/>
              <a:buChar char="○"/>
              <a:defRPr/>
            </a:lvl2pPr>
            <a:lvl3pPr indent="-349250" lvl="2" marL="1371600">
              <a:spcBef>
                <a:spcPts val="2100"/>
              </a:spcBef>
              <a:spcAft>
                <a:spcPts val="0"/>
              </a:spcAft>
              <a:buSzPts val="1900"/>
              <a:buChar char="■"/>
              <a:defRPr/>
            </a:lvl3pPr>
            <a:lvl4pPr indent="-349250" lvl="3" marL="1828800">
              <a:spcBef>
                <a:spcPts val="2100"/>
              </a:spcBef>
              <a:spcAft>
                <a:spcPts val="0"/>
              </a:spcAft>
              <a:buSzPts val="1900"/>
              <a:buChar char="●"/>
              <a:defRPr/>
            </a:lvl4pPr>
            <a:lvl5pPr indent="-349250" lvl="4" marL="2286000">
              <a:spcBef>
                <a:spcPts val="2100"/>
              </a:spcBef>
              <a:spcAft>
                <a:spcPts val="0"/>
              </a:spcAft>
              <a:buSzPts val="1900"/>
              <a:buChar char="○"/>
              <a:defRPr/>
            </a:lvl5pPr>
            <a:lvl6pPr indent="-349250" lvl="5" marL="2743200">
              <a:spcBef>
                <a:spcPts val="2100"/>
              </a:spcBef>
              <a:spcAft>
                <a:spcPts val="0"/>
              </a:spcAft>
              <a:buSzPts val="1900"/>
              <a:buChar char="■"/>
              <a:defRPr/>
            </a:lvl6pPr>
            <a:lvl7pPr indent="-349250" lvl="6" marL="3200400">
              <a:spcBef>
                <a:spcPts val="2100"/>
              </a:spcBef>
              <a:spcAft>
                <a:spcPts val="0"/>
              </a:spcAft>
              <a:buSzPts val="1900"/>
              <a:buChar char="●"/>
              <a:defRPr/>
            </a:lvl7pPr>
            <a:lvl8pPr indent="-349250" lvl="7" marL="3657600">
              <a:spcBef>
                <a:spcPts val="2100"/>
              </a:spcBef>
              <a:spcAft>
                <a:spcPts val="0"/>
              </a:spcAft>
              <a:buSzPts val="1900"/>
              <a:buChar char="○"/>
              <a:defRPr/>
            </a:lvl8pPr>
            <a:lvl9pPr indent="-349250" lvl="8" marL="4114800">
              <a:spcBef>
                <a:spcPts val="2100"/>
              </a:spcBef>
              <a:spcAft>
                <a:spcPts val="2100"/>
              </a:spcAft>
              <a:buSzPts val="1900"/>
              <a:buChar char="■"/>
              <a:defRPr/>
            </a:lvl9pPr>
          </a:lstStyle>
          <a:p/>
        </p:txBody>
      </p:sp>
      <p:sp>
        <p:nvSpPr>
          <p:cNvPr id="19" name="Google Shape;19;p4"/>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415496" y="593367"/>
            <a:ext cx="11358000" cy="763500"/>
          </a:xfrm>
          <a:prstGeom prst="rect">
            <a:avLst/>
          </a:prstGeom>
        </p:spPr>
        <p:txBody>
          <a:bodyPr anchorCtr="0" anchor="t" bIns="121875" lIns="121875" spcFirstLastPara="1" rIns="121875" wrap="square" tIns="121875">
            <a:noAutofit/>
          </a:bodyPr>
          <a:lstStyle>
            <a:lvl1pPr lvl="0">
              <a:spcBef>
                <a:spcPts val="0"/>
              </a:spcBef>
              <a:spcAft>
                <a:spcPts val="0"/>
              </a:spcAft>
              <a:buSzPts val="3700"/>
              <a:buNone/>
              <a:defRPr/>
            </a:lvl1pPr>
            <a:lvl2pPr lvl="1">
              <a:spcBef>
                <a:spcPts val="0"/>
              </a:spcBef>
              <a:spcAft>
                <a:spcPts val="0"/>
              </a:spcAft>
              <a:buSzPts val="3700"/>
              <a:buNone/>
              <a:defRPr/>
            </a:lvl2pPr>
            <a:lvl3pPr lvl="2">
              <a:spcBef>
                <a:spcPts val="0"/>
              </a:spcBef>
              <a:spcAft>
                <a:spcPts val="0"/>
              </a:spcAft>
              <a:buSzPts val="3700"/>
              <a:buNone/>
              <a:defRPr/>
            </a:lvl3pPr>
            <a:lvl4pPr lvl="3">
              <a:spcBef>
                <a:spcPts val="0"/>
              </a:spcBef>
              <a:spcAft>
                <a:spcPts val="0"/>
              </a:spcAft>
              <a:buSzPts val="3700"/>
              <a:buNone/>
              <a:defRPr/>
            </a:lvl4pPr>
            <a:lvl5pPr lvl="4">
              <a:spcBef>
                <a:spcPts val="0"/>
              </a:spcBef>
              <a:spcAft>
                <a:spcPts val="0"/>
              </a:spcAft>
              <a:buSzPts val="3700"/>
              <a:buNone/>
              <a:defRPr/>
            </a:lvl5pPr>
            <a:lvl6pPr lvl="5">
              <a:spcBef>
                <a:spcPts val="0"/>
              </a:spcBef>
              <a:spcAft>
                <a:spcPts val="0"/>
              </a:spcAft>
              <a:buSzPts val="3700"/>
              <a:buNone/>
              <a:defRPr/>
            </a:lvl6pPr>
            <a:lvl7pPr lvl="6">
              <a:spcBef>
                <a:spcPts val="0"/>
              </a:spcBef>
              <a:spcAft>
                <a:spcPts val="0"/>
              </a:spcAft>
              <a:buSzPts val="3700"/>
              <a:buNone/>
              <a:defRPr/>
            </a:lvl7pPr>
            <a:lvl8pPr lvl="7">
              <a:spcBef>
                <a:spcPts val="0"/>
              </a:spcBef>
              <a:spcAft>
                <a:spcPts val="0"/>
              </a:spcAft>
              <a:buSzPts val="3700"/>
              <a:buNone/>
              <a:defRPr/>
            </a:lvl8pPr>
            <a:lvl9pPr lvl="8">
              <a:spcBef>
                <a:spcPts val="0"/>
              </a:spcBef>
              <a:spcAft>
                <a:spcPts val="0"/>
              </a:spcAft>
              <a:buSzPts val="3700"/>
              <a:buNone/>
              <a:defRPr/>
            </a:lvl9pPr>
          </a:lstStyle>
          <a:p/>
        </p:txBody>
      </p:sp>
      <p:sp>
        <p:nvSpPr>
          <p:cNvPr id="22" name="Google Shape;22;p5"/>
          <p:cNvSpPr txBox="1"/>
          <p:nvPr>
            <p:ph idx="1" type="body"/>
          </p:nvPr>
        </p:nvSpPr>
        <p:spPr>
          <a:xfrm>
            <a:off x="415496" y="1536633"/>
            <a:ext cx="5331900" cy="4555200"/>
          </a:xfrm>
          <a:prstGeom prst="rect">
            <a:avLst/>
          </a:prstGeom>
        </p:spPr>
        <p:txBody>
          <a:bodyPr anchorCtr="0" anchor="t" bIns="121875" lIns="121875" spcFirstLastPara="1" rIns="121875" wrap="square" tIns="121875">
            <a:noAutofit/>
          </a:bodyPr>
          <a:lstStyle>
            <a:lvl1pPr indent="-349250" lvl="0" marL="457200">
              <a:spcBef>
                <a:spcPts val="0"/>
              </a:spcBef>
              <a:spcAft>
                <a:spcPts val="0"/>
              </a:spcAft>
              <a:buSzPts val="1900"/>
              <a:buChar char="●"/>
              <a:defRPr sz="1900"/>
            </a:lvl1pPr>
            <a:lvl2pPr indent="-330200" lvl="1" marL="914400">
              <a:spcBef>
                <a:spcPts val="2100"/>
              </a:spcBef>
              <a:spcAft>
                <a:spcPts val="0"/>
              </a:spcAft>
              <a:buSzPts val="1600"/>
              <a:buChar char="○"/>
              <a:defRPr sz="1600"/>
            </a:lvl2pPr>
            <a:lvl3pPr indent="-330200" lvl="2" marL="1371600">
              <a:spcBef>
                <a:spcPts val="2100"/>
              </a:spcBef>
              <a:spcAft>
                <a:spcPts val="0"/>
              </a:spcAft>
              <a:buSzPts val="1600"/>
              <a:buChar char="■"/>
              <a:defRPr sz="1600"/>
            </a:lvl3pPr>
            <a:lvl4pPr indent="-330200" lvl="3" marL="1828800">
              <a:spcBef>
                <a:spcPts val="2100"/>
              </a:spcBef>
              <a:spcAft>
                <a:spcPts val="0"/>
              </a:spcAft>
              <a:buSzPts val="1600"/>
              <a:buChar char="●"/>
              <a:defRPr sz="1600"/>
            </a:lvl4pPr>
            <a:lvl5pPr indent="-330200" lvl="4" marL="2286000">
              <a:spcBef>
                <a:spcPts val="2100"/>
              </a:spcBef>
              <a:spcAft>
                <a:spcPts val="0"/>
              </a:spcAft>
              <a:buSzPts val="1600"/>
              <a:buChar char="○"/>
              <a:defRPr sz="1600"/>
            </a:lvl5pPr>
            <a:lvl6pPr indent="-330200" lvl="5" marL="2743200">
              <a:spcBef>
                <a:spcPts val="2100"/>
              </a:spcBef>
              <a:spcAft>
                <a:spcPts val="0"/>
              </a:spcAft>
              <a:buSzPts val="1600"/>
              <a:buChar char="■"/>
              <a:defRPr sz="1600"/>
            </a:lvl6pPr>
            <a:lvl7pPr indent="-330200" lvl="6" marL="3200400">
              <a:spcBef>
                <a:spcPts val="2100"/>
              </a:spcBef>
              <a:spcAft>
                <a:spcPts val="0"/>
              </a:spcAft>
              <a:buSzPts val="1600"/>
              <a:buChar char="●"/>
              <a:defRPr sz="1600"/>
            </a:lvl7pPr>
            <a:lvl8pPr indent="-330200" lvl="7" marL="3657600">
              <a:spcBef>
                <a:spcPts val="2100"/>
              </a:spcBef>
              <a:spcAft>
                <a:spcPts val="0"/>
              </a:spcAft>
              <a:buSzPts val="1600"/>
              <a:buChar char="○"/>
              <a:defRPr sz="1600"/>
            </a:lvl8pPr>
            <a:lvl9pPr indent="-330200" lvl="8" marL="4114800">
              <a:spcBef>
                <a:spcPts val="2100"/>
              </a:spcBef>
              <a:spcAft>
                <a:spcPts val="2100"/>
              </a:spcAft>
              <a:buSzPts val="1600"/>
              <a:buChar char="■"/>
              <a:defRPr sz="1600"/>
            </a:lvl9pPr>
          </a:lstStyle>
          <a:p/>
        </p:txBody>
      </p:sp>
      <p:sp>
        <p:nvSpPr>
          <p:cNvPr id="23" name="Google Shape;23;p5"/>
          <p:cNvSpPr txBox="1"/>
          <p:nvPr>
            <p:ph idx="2" type="body"/>
          </p:nvPr>
        </p:nvSpPr>
        <p:spPr>
          <a:xfrm>
            <a:off x="6441588" y="1536633"/>
            <a:ext cx="5331900" cy="4555200"/>
          </a:xfrm>
          <a:prstGeom prst="rect">
            <a:avLst/>
          </a:prstGeom>
        </p:spPr>
        <p:txBody>
          <a:bodyPr anchorCtr="0" anchor="t" bIns="121875" lIns="121875" spcFirstLastPara="1" rIns="121875" wrap="square" tIns="121875">
            <a:noAutofit/>
          </a:bodyPr>
          <a:lstStyle>
            <a:lvl1pPr indent="-349250" lvl="0" marL="457200">
              <a:spcBef>
                <a:spcPts val="0"/>
              </a:spcBef>
              <a:spcAft>
                <a:spcPts val="0"/>
              </a:spcAft>
              <a:buSzPts val="1900"/>
              <a:buChar char="●"/>
              <a:defRPr sz="1900"/>
            </a:lvl1pPr>
            <a:lvl2pPr indent="-330200" lvl="1" marL="914400">
              <a:spcBef>
                <a:spcPts val="2100"/>
              </a:spcBef>
              <a:spcAft>
                <a:spcPts val="0"/>
              </a:spcAft>
              <a:buSzPts val="1600"/>
              <a:buChar char="○"/>
              <a:defRPr sz="1600"/>
            </a:lvl2pPr>
            <a:lvl3pPr indent="-330200" lvl="2" marL="1371600">
              <a:spcBef>
                <a:spcPts val="2100"/>
              </a:spcBef>
              <a:spcAft>
                <a:spcPts val="0"/>
              </a:spcAft>
              <a:buSzPts val="1600"/>
              <a:buChar char="■"/>
              <a:defRPr sz="1600"/>
            </a:lvl3pPr>
            <a:lvl4pPr indent="-330200" lvl="3" marL="1828800">
              <a:spcBef>
                <a:spcPts val="2100"/>
              </a:spcBef>
              <a:spcAft>
                <a:spcPts val="0"/>
              </a:spcAft>
              <a:buSzPts val="1600"/>
              <a:buChar char="●"/>
              <a:defRPr sz="1600"/>
            </a:lvl4pPr>
            <a:lvl5pPr indent="-330200" lvl="4" marL="2286000">
              <a:spcBef>
                <a:spcPts val="2100"/>
              </a:spcBef>
              <a:spcAft>
                <a:spcPts val="0"/>
              </a:spcAft>
              <a:buSzPts val="1600"/>
              <a:buChar char="○"/>
              <a:defRPr sz="1600"/>
            </a:lvl5pPr>
            <a:lvl6pPr indent="-330200" lvl="5" marL="2743200">
              <a:spcBef>
                <a:spcPts val="2100"/>
              </a:spcBef>
              <a:spcAft>
                <a:spcPts val="0"/>
              </a:spcAft>
              <a:buSzPts val="1600"/>
              <a:buChar char="■"/>
              <a:defRPr sz="1600"/>
            </a:lvl6pPr>
            <a:lvl7pPr indent="-330200" lvl="6" marL="3200400">
              <a:spcBef>
                <a:spcPts val="2100"/>
              </a:spcBef>
              <a:spcAft>
                <a:spcPts val="0"/>
              </a:spcAft>
              <a:buSzPts val="1600"/>
              <a:buChar char="●"/>
              <a:defRPr sz="1600"/>
            </a:lvl7pPr>
            <a:lvl8pPr indent="-330200" lvl="7" marL="3657600">
              <a:spcBef>
                <a:spcPts val="2100"/>
              </a:spcBef>
              <a:spcAft>
                <a:spcPts val="0"/>
              </a:spcAft>
              <a:buSzPts val="1600"/>
              <a:buChar char="○"/>
              <a:defRPr sz="1600"/>
            </a:lvl8pPr>
            <a:lvl9pPr indent="-330200" lvl="8" marL="4114800">
              <a:spcBef>
                <a:spcPts val="2100"/>
              </a:spcBef>
              <a:spcAft>
                <a:spcPts val="2100"/>
              </a:spcAft>
              <a:buSzPts val="1600"/>
              <a:buChar char="■"/>
              <a:defRPr sz="1600"/>
            </a:lvl9pPr>
          </a:lstStyle>
          <a:p/>
        </p:txBody>
      </p:sp>
      <p:sp>
        <p:nvSpPr>
          <p:cNvPr id="24" name="Google Shape;24;p5"/>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415496" y="593367"/>
            <a:ext cx="11358000" cy="763500"/>
          </a:xfrm>
          <a:prstGeom prst="rect">
            <a:avLst/>
          </a:prstGeom>
        </p:spPr>
        <p:txBody>
          <a:bodyPr anchorCtr="0" anchor="t" bIns="121875" lIns="121875" spcFirstLastPara="1" rIns="121875" wrap="square" tIns="121875">
            <a:noAutofit/>
          </a:bodyPr>
          <a:lstStyle>
            <a:lvl1pPr lvl="0">
              <a:spcBef>
                <a:spcPts val="0"/>
              </a:spcBef>
              <a:spcAft>
                <a:spcPts val="0"/>
              </a:spcAft>
              <a:buSzPts val="3700"/>
              <a:buNone/>
              <a:defRPr/>
            </a:lvl1pPr>
            <a:lvl2pPr lvl="1">
              <a:spcBef>
                <a:spcPts val="0"/>
              </a:spcBef>
              <a:spcAft>
                <a:spcPts val="0"/>
              </a:spcAft>
              <a:buSzPts val="3700"/>
              <a:buNone/>
              <a:defRPr/>
            </a:lvl2pPr>
            <a:lvl3pPr lvl="2">
              <a:spcBef>
                <a:spcPts val="0"/>
              </a:spcBef>
              <a:spcAft>
                <a:spcPts val="0"/>
              </a:spcAft>
              <a:buSzPts val="3700"/>
              <a:buNone/>
              <a:defRPr/>
            </a:lvl3pPr>
            <a:lvl4pPr lvl="3">
              <a:spcBef>
                <a:spcPts val="0"/>
              </a:spcBef>
              <a:spcAft>
                <a:spcPts val="0"/>
              </a:spcAft>
              <a:buSzPts val="3700"/>
              <a:buNone/>
              <a:defRPr/>
            </a:lvl4pPr>
            <a:lvl5pPr lvl="4">
              <a:spcBef>
                <a:spcPts val="0"/>
              </a:spcBef>
              <a:spcAft>
                <a:spcPts val="0"/>
              </a:spcAft>
              <a:buSzPts val="3700"/>
              <a:buNone/>
              <a:defRPr/>
            </a:lvl5pPr>
            <a:lvl6pPr lvl="5">
              <a:spcBef>
                <a:spcPts val="0"/>
              </a:spcBef>
              <a:spcAft>
                <a:spcPts val="0"/>
              </a:spcAft>
              <a:buSzPts val="3700"/>
              <a:buNone/>
              <a:defRPr/>
            </a:lvl6pPr>
            <a:lvl7pPr lvl="6">
              <a:spcBef>
                <a:spcPts val="0"/>
              </a:spcBef>
              <a:spcAft>
                <a:spcPts val="0"/>
              </a:spcAft>
              <a:buSzPts val="3700"/>
              <a:buNone/>
              <a:defRPr/>
            </a:lvl7pPr>
            <a:lvl8pPr lvl="7">
              <a:spcBef>
                <a:spcPts val="0"/>
              </a:spcBef>
              <a:spcAft>
                <a:spcPts val="0"/>
              </a:spcAft>
              <a:buSzPts val="3700"/>
              <a:buNone/>
              <a:defRPr/>
            </a:lvl8pPr>
            <a:lvl9pPr lvl="8">
              <a:spcBef>
                <a:spcPts val="0"/>
              </a:spcBef>
              <a:spcAft>
                <a:spcPts val="0"/>
              </a:spcAft>
              <a:buSzPts val="3700"/>
              <a:buNone/>
              <a:defRPr/>
            </a:lvl9pPr>
          </a:lstStyle>
          <a:p/>
        </p:txBody>
      </p:sp>
      <p:sp>
        <p:nvSpPr>
          <p:cNvPr id="27" name="Google Shape;27;p6"/>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415496" y="740800"/>
            <a:ext cx="3743100" cy="1007700"/>
          </a:xfrm>
          <a:prstGeom prst="rect">
            <a:avLst/>
          </a:prstGeom>
        </p:spPr>
        <p:txBody>
          <a:bodyPr anchorCtr="0" anchor="b" bIns="121875" lIns="121875" spcFirstLastPara="1" rIns="121875" wrap="square" tIns="121875">
            <a:noAutofit/>
          </a:bodyPr>
          <a:lstStyle>
            <a:lvl1pPr lvl="0">
              <a:spcBef>
                <a:spcPts val="0"/>
              </a:spcBef>
              <a:spcAft>
                <a:spcPts val="0"/>
              </a:spcAft>
              <a:buSzPts val="3200"/>
              <a:buNone/>
              <a:defRPr sz="3200"/>
            </a:lvl1pPr>
            <a:lvl2pPr lvl="1">
              <a:spcBef>
                <a:spcPts val="0"/>
              </a:spcBef>
              <a:spcAft>
                <a:spcPts val="0"/>
              </a:spcAft>
              <a:buSzPts val="3200"/>
              <a:buNone/>
              <a:defRPr sz="3200"/>
            </a:lvl2pPr>
            <a:lvl3pPr lvl="2">
              <a:spcBef>
                <a:spcPts val="0"/>
              </a:spcBef>
              <a:spcAft>
                <a:spcPts val="0"/>
              </a:spcAft>
              <a:buSzPts val="3200"/>
              <a:buNone/>
              <a:defRPr sz="3200"/>
            </a:lvl3pPr>
            <a:lvl4pPr lvl="3">
              <a:spcBef>
                <a:spcPts val="0"/>
              </a:spcBef>
              <a:spcAft>
                <a:spcPts val="0"/>
              </a:spcAft>
              <a:buSzPts val="3200"/>
              <a:buNone/>
              <a:defRPr sz="3200"/>
            </a:lvl4pPr>
            <a:lvl5pPr lvl="4">
              <a:spcBef>
                <a:spcPts val="0"/>
              </a:spcBef>
              <a:spcAft>
                <a:spcPts val="0"/>
              </a:spcAft>
              <a:buSzPts val="3200"/>
              <a:buNone/>
              <a:defRPr sz="3200"/>
            </a:lvl5pPr>
            <a:lvl6pPr lvl="5">
              <a:spcBef>
                <a:spcPts val="0"/>
              </a:spcBef>
              <a:spcAft>
                <a:spcPts val="0"/>
              </a:spcAft>
              <a:buSzPts val="3200"/>
              <a:buNone/>
              <a:defRPr sz="3200"/>
            </a:lvl6pPr>
            <a:lvl7pPr lvl="6">
              <a:spcBef>
                <a:spcPts val="0"/>
              </a:spcBef>
              <a:spcAft>
                <a:spcPts val="0"/>
              </a:spcAft>
              <a:buSzPts val="3200"/>
              <a:buNone/>
              <a:defRPr sz="3200"/>
            </a:lvl7pPr>
            <a:lvl8pPr lvl="7">
              <a:spcBef>
                <a:spcPts val="0"/>
              </a:spcBef>
              <a:spcAft>
                <a:spcPts val="0"/>
              </a:spcAft>
              <a:buSzPts val="3200"/>
              <a:buNone/>
              <a:defRPr sz="3200"/>
            </a:lvl8pPr>
            <a:lvl9pPr lvl="8">
              <a:spcBef>
                <a:spcPts val="0"/>
              </a:spcBef>
              <a:spcAft>
                <a:spcPts val="0"/>
              </a:spcAft>
              <a:buSzPts val="3200"/>
              <a:buNone/>
              <a:defRPr sz="3200"/>
            </a:lvl9pPr>
          </a:lstStyle>
          <a:p/>
        </p:txBody>
      </p:sp>
      <p:sp>
        <p:nvSpPr>
          <p:cNvPr id="30" name="Google Shape;30;p7"/>
          <p:cNvSpPr txBox="1"/>
          <p:nvPr>
            <p:ph idx="1" type="body"/>
          </p:nvPr>
        </p:nvSpPr>
        <p:spPr>
          <a:xfrm>
            <a:off x="415496" y="1852800"/>
            <a:ext cx="3743100" cy="4239300"/>
          </a:xfrm>
          <a:prstGeom prst="rect">
            <a:avLst/>
          </a:prstGeom>
        </p:spPr>
        <p:txBody>
          <a:bodyPr anchorCtr="0" anchor="t" bIns="121875" lIns="121875" spcFirstLastPara="1" rIns="121875" wrap="square" tIns="121875">
            <a:noAutofit/>
          </a:bodyPr>
          <a:lstStyle>
            <a:lvl1pPr indent="-330200" lvl="0" marL="457200">
              <a:spcBef>
                <a:spcPts val="0"/>
              </a:spcBef>
              <a:spcAft>
                <a:spcPts val="0"/>
              </a:spcAft>
              <a:buSzPts val="1600"/>
              <a:buChar char="●"/>
              <a:defRPr sz="1600"/>
            </a:lvl1pPr>
            <a:lvl2pPr indent="-330200" lvl="1" marL="914400">
              <a:spcBef>
                <a:spcPts val="2100"/>
              </a:spcBef>
              <a:spcAft>
                <a:spcPts val="0"/>
              </a:spcAft>
              <a:buSzPts val="1600"/>
              <a:buChar char="○"/>
              <a:defRPr sz="1600"/>
            </a:lvl2pPr>
            <a:lvl3pPr indent="-330200" lvl="2" marL="1371600">
              <a:spcBef>
                <a:spcPts val="2100"/>
              </a:spcBef>
              <a:spcAft>
                <a:spcPts val="0"/>
              </a:spcAft>
              <a:buSzPts val="1600"/>
              <a:buChar char="■"/>
              <a:defRPr sz="1600"/>
            </a:lvl3pPr>
            <a:lvl4pPr indent="-330200" lvl="3" marL="1828800">
              <a:spcBef>
                <a:spcPts val="2100"/>
              </a:spcBef>
              <a:spcAft>
                <a:spcPts val="0"/>
              </a:spcAft>
              <a:buSzPts val="1600"/>
              <a:buChar char="●"/>
              <a:defRPr sz="1600"/>
            </a:lvl4pPr>
            <a:lvl5pPr indent="-330200" lvl="4" marL="2286000">
              <a:spcBef>
                <a:spcPts val="2100"/>
              </a:spcBef>
              <a:spcAft>
                <a:spcPts val="0"/>
              </a:spcAft>
              <a:buSzPts val="1600"/>
              <a:buChar char="○"/>
              <a:defRPr sz="1600"/>
            </a:lvl5pPr>
            <a:lvl6pPr indent="-330200" lvl="5" marL="2743200">
              <a:spcBef>
                <a:spcPts val="2100"/>
              </a:spcBef>
              <a:spcAft>
                <a:spcPts val="0"/>
              </a:spcAft>
              <a:buSzPts val="1600"/>
              <a:buChar char="■"/>
              <a:defRPr sz="1600"/>
            </a:lvl6pPr>
            <a:lvl7pPr indent="-330200" lvl="6" marL="3200400">
              <a:spcBef>
                <a:spcPts val="2100"/>
              </a:spcBef>
              <a:spcAft>
                <a:spcPts val="0"/>
              </a:spcAft>
              <a:buSzPts val="1600"/>
              <a:buChar char="●"/>
              <a:defRPr sz="1600"/>
            </a:lvl7pPr>
            <a:lvl8pPr indent="-330200" lvl="7" marL="3657600">
              <a:spcBef>
                <a:spcPts val="2100"/>
              </a:spcBef>
              <a:spcAft>
                <a:spcPts val="0"/>
              </a:spcAft>
              <a:buSzPts val="1600"/>
              <a:buChar char="○"/>
              <a:defRPr sz="1600"/>
            </a:lvl8pPr>
            <a:lvl9pPr indent="-330200" lvl="8" marL="4114800">
              <a:spcBef>
                <a:spcPts val="2100"/>
              </a:spcBef>
              <a:spcAft>
                <a:spcPts val="2100"/>
              </a:spcAft>
              <a:buSzPts val="1600"/>
              <a:buChar char="■"/>
              <a:defRPr sz="1600"/>
            </a:lvl9pPr>
          </a:lstStyle>
          <a:p/>
        </p:txBody>
      </p:sp>
      <p:sp>
        <p:nvSpPr>
          <p:cNvPr id="31" name="Google Shape;31;p7"/>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653503" y="600200"/>
            <a:ext cx="8488200" cy="5454300"/>
          </a:xfrm>
          <a:prstGeom prst="rect">
            <a:avLst/>
          </a:prstGeom>
        </p:spPr>
        <p:txBody>
          <a:bodyPr anchorCtr="0" anchor="ctr" bIns="121875" lIns="121875" spcFirstLastPara="1" rIns="121875" wrap="square" tIns="121875">
            <a:noAutofit/>
          </a:bodyPr>
          <a:lstStyle>
            <a:lvl1pPr lvl="0">
              <a:spcBef>
                <a:spcPts val="0"/>
              </a:spcBef>
              <a:spcAft>
                <a:spcPts val="0"/>
              </a:spcAft>
              <a:buSzPts val="6400"/>
              <a:buNone/>
              <a:defRPr sz="6400"/>
            </a:lvl1pPr>
            <a:lvl2pPr lvl="1">
              <a:spcBef>
                <a:spcPts val="0"/>
              </a:spcBef>
              <a:spcAft>
                <a:spcPts val="0"/>
              </a:spcAft>
              <a:buSzPts val="6400"/>
              <a:buNone/>
              <a:defRPr sz="6400"/>
            </a:lvl2pPr>
            <a:lvl3pPr lvl="2">
              <a:spcBef>
                <a:spcPts val="0"/>
              </a:spcBef>
              <a:spcAft>
                <a:spcPts val="0"/>
              </a:spcAft>
              <a:buSzPts val="6400"/>
              <a:buNone/>
              <a:defRPr sz="6400"/>
            </a:lvl3pPr>
            <a:lvl4pPr lvl="3">
              <a:spcBef>
                <a:spcPts val="0"/>
              </a:spcBef>
              <a:spcAft>
                <a:spcPts val="0"/>
              </a:spcAft>
              <a:buSzPts val="6400"/>
              <a:buNone/>
              <a:defRPr sz="6400"/>
            </a:lvl4pPr>
            <a:lvl5pPr lvl="4">
              <a:spcBef>
                <a:spcPts val="0"/>
              </a:spcBef>
              <a:spcAft>
                <a:spcPts val="0"/>
              </a:spcAft>
              <a:buSzPts val="6400"/>
              <a:buNone/>
              <a:defRPr sz="6400"/>
            </a:lvl5pPr>
            <a:lvl6pPr lvl="5">
              <a:spcBef>
                <a:spcPts val="0"/>
              </a:spcBef>
              <a:spcAft>
                <a:spcPts val="0"/>
              </a:spcAft>
              <a:buSzPts val="6400"/>
              <a:buNone/>
              <a:defRPr sz="6400"/>
            </a:lvl6pPr>
            <a:lvl7pPr lvl="6">
              <a:spcBef>
                <a:spcPts val="0"/>
              </a:spcBef>
              <a:spcAft>
                <a:spcPts val="0"/>
              </a:spcAft>
              <a:buSzPts val="6400"/>
              <a:buNone/>
              <a:defRPr sz="6400"/>
            </a:lvl7pPr>
            <a:lvl8pPr lvl="7">
              <a:spcBef>
                <a:spcPts val="0"/>
              </a:spcBef>
              <a:spcAft>
                <a:spcPts val="0"/>
              </a:spcAft>
              <a:buSzPts val="6400"/>
              <a:buNone/>
              <a:defRPr sz="6400"/>
            </a:lvl8pPr>
            <a:lvl9pPr lvl="8">
              <a:spcBef>
                <a:spcPts val="0"/>
              </a:spcBef>
              <a:spcAft>
                <a:spcPts val="0"/>
              </a:spcAft>
              <a:buSzPts val="6400"/>
              <a:buNone/>
              <a:defRPr sz="6400"/>
            </a:lvl9pPr>
          </a:lstStyle>
          <a:p/>
        </p:txBody>
      </p:sp>
      <p:sp>
        <p:nvSpPr>
          <p:cNvPr id="34" name="Google Shape;34;p8"/>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6094475" y="-167"/>
            <a:ext cx="6094500" cy="6858000"/>
          </a:xfrm>
          <a:prstGeom prst="rect">
            <a:avLst/>
          </a:prstGeom>
          <a:solidFill>
            <a:schemeClr val="lt2"/>
          </a:solidFill>
          <a:ln>
            <a:noFill/>
          </a:ln>
        </p:spPr>
        <p:txBody>
          <a:bodyPr anchorCtr="0" anchor="ctr" bIns="121875" lIns="121875" spcFirstLastPara="1" rIns="121875" wrap="square" tIns="12187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353911" y="1644233"/>
            <a:ext cx="5392200" cy="1976400"/>
          </a:xfrm>
          <a:prstGeom prst="rect">
            <a:avLst/>
          </a:prstGeom>
        </p:spPr>
        <p:txBody>
          <a:bodyPr anchorCtr="0" anchor="b" bIns="121875" lIns="121875" spcFirstLastPara="1" rIns="121875" wrap="square" tIns="121875">
            <a:noAutofit/>
          </a:bodyPr>
          <a:lstStyle>
            <a:lvl1pPr lvl="0" algn="ctr">
              <a:spcBef>
                <a:spcPts val="0"/>
              </a:spcBef>
              <a:spcAft>
                <a:spcPts val="0"/>
              </a:spcAft>
              <a:buSzPts val="5600"/>
              <a:buNone/>
              <a:defRPr sz="5600"/>
            </a:lvl1pPr>
            <a:lvl2pPr lvl="1" algn="ctr">
              <a:spcBef>
                <a:spcPts val="0"/>
              </a:spcBef>
              <a:spcAft>
                <a:spcPts val="0"/>
              </a:spcAft>
              <a:buSzPts val="5600"/>
              <a:buNone/>
              <a:defRPr sz="5600"/>
            </a:lvl2pPr>
            <a:lvl3pPr lvl="2" algn="ctr">
              <a:spcBef>
                <a:spcPts val="0"/>
              </a:spcBef>
              <a:spcAft>
                <a:spcPts val="0"/>
              </a:spcAft>
              <a:buSzPts val="5600"/>
              <a:buNone/>
              <a:defRPr sz="5600"/>
            </a:lvl3pPr>
            <a:lvl4pPr lvl="3" algn="ctr">
              <a:spcBef>
                <a:spcPts val="0"/>
              </a:spcBef>
              <a:spcAft>
                <a:spcPts val="0"/>
              </a:spcAft>
              <a:buSzPts val="5600"/>
              <a:buNone/>
              <a:defRPr sz="5600"/>
            </a:lvl4pPr>
            <a:lvl5pPr lvl="4" algn="ctr">
              <a:spcBef>
                <a:spcPts val="0"/>
              </a:spcBef>
              <a:spcAft>
                <a:spcPts val="0"/>
              </a:spcAft>
              <a:buSzPts val="5600"/>
              <a:buNone/>
              <a:defRPr sz="5600"/>
            </a:lvl5pPr>
            <a:lvl6pPr lvl="5" algn="ctr">
              <a:spcBef>
                <a:spcPts val="0"/>
              </a:spcBef>
              <a:spcAft>
                <a:spcPts val="0"/>
              </a:spcAft>
              <a:buSzPts val="5600"/>
              <a:buNone/>
              <a:defRPr sz="5600"/>
            </a:lvl6pPr>
            <a:lvl7pPr lvl="6" algn="ctr">
              <a:spcBef>
                <a:spcPts val="0"/>
              </a:spcBef>
              <a:spcAft>
                <a:spcPts val="0"/>
              </a:spcAft>
              <a:buSzPts val="5600"/>
              <a:buNone/>
              <a:defRPr sz="5600"/>
            </a:lvl7pPr>
            <a:lvl8pPr lvl="7" algn="ctr">
              <a:spcBef>
                <a:spcPts val="0"/>
              </a:spcBef>
              <a:spcAft>
                <a:spcPts val="0"/>
              </a:spcAft>
              <a:buSzPts val="5600"/>
              <a:buNone/>
              <a:defRPr sz="5600"/>
            </a:lvl8pPr>
            <a:lvl9pPr lvl="8" algn="ctr">
              <a:spcBef>
                <a:spcPts val="0"/>
              </a:spcBef>
              <a:spcAft>
                <a:spcPts val="0"/>
              </a:spcAft>
              <a:buSzPts val="5600"/>
              <a:buNone/>
              <a:defRPr sz="5600"/>
            </a:lvl9pPr>
          </a:lstStyle>
          <a:p/>
        </p:txBody>
      </p:sp>
      <p:sp>
        <p:nvSpPr>
          <p:cNvPr id="38" name="Google Shape;38;p9"/>
          <p:cNvSpPr txBox="1"/>
          <p:nvPr>
            <p:ph idx="1" type="subTitle"/>
          </p:nvPr>
        </p:nvSpPr>
        <p:spPr>
          <a:xfrm>
            <a:off x="353911" y="3737433"/>
            <a:ext cx="5392200" cy="1646700"/>
          </a:xfrm>
          <a:prstGeom prst="rect">
            <a:avLst/>
          </a:prstGeom>
        </p:spPr>
        <p:txBody>
          <a:bodyPr anchorCtr="0" anchor="t" bIns="121875" lIns="121875" spcFirstLastPara="1" rIns="121875" wrap="square" tIns="12187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39" name="Google Shape;39;p9"/>
          <p:cNvSpPr txBox="1"/>
          <p:nvPr>
            <p:ph idx="2" type="body"/>
          </p:nvPr>
        </p:nvSpPr>
        <p:spPr>
          <a:xfrm>
            <a:off x="6584352" y="965433"/>
            <a:ext cx="5114700" cy="4926900"/>
          </a:xfrm>
          <a:prstGeom prst="rect">
            <a:avLst/>
          </a:prstGeom>
        </p:spPr>
        <p:txBody>
          <a:bodyPr anchorCtr="0" anchor="ctr" bIns="121875" lIns="121875" spcFirstLastPara="1" rIns="121875" wrap="square" tIns="121875">
            <a:noAutofit/>
          </a:bodyPr>
          <a:lstStyle>
            <a:lvl1pPr indent="-381000" lvl="0" marL="457200">
              <a:spcBef>
                <a:spcPts val="0"/>
              </a:spcBef>
              <a:spcAft>
                <a:spcPts val="0"/>
              </a:spcAft>
              <a:buSzPts val="2400"/>
              <a:buChar char="●"/>
              <a:defRPr/>
            </a:lvl1pPr>
            <a:lvl2pPr indent="-349250" lvl="1" marL="914400">
              <a:spcBef>
                <a:spcPts val="2100"/>
              </a:spcBef>
              <a:spcAft>
                <a:spcPts val="0"/>
              </a:spcAft>
              <a:buSzPts val="1900"/>
              <a:buChar char="○"/>
              <a:defRPr/>
            </a:lvl2pPr>
            <a:lvl3pPr indent="-349250" lvl="2" marL="1371600">
              <a:spcBef>
                <a:spcPts val="2100"/>
              </a:spcBef>
              <a:spcAft>
                <a:spcPts val="0"/>
              </a:spcAft>
              <a:buSzPts val="1900"/>
              <a:buChar char="■"/>
              <a:defRPr/>
            </a:lvl3pPr>
            <a:lvl4pPr indent="-349250" lvl="3" marL="1828800">
              <a:spcBef>
                <a:spcPts val="2100"/>
              </a:spcBef>
              <a:spcAft>
                <a:spcPts val="0"/>
              </a:spcAft>
              <a:buSzPts val="1900"/>
              <a:buChar char="●"/>
              <a:defRPr/>
            </a:lvl4pPr>
            <a:lvl5pPr indent="-349250" lvl="4" marL="2286000">
              <a:spcBef>
                <a:spcPts val="2100"/>
              </a:spcBef>
              <a:spcAft>
                <a:spcPts val="0"/>
              </a:spcAft>
              <a:buSzPts val="1900"/>
              <a:buChar char="○"/>
              <a:defRPr/>
            </a:lvl5pPr>
            <a:lvl6pPr indent="-349250" lvl="5" marL="2743200">
              <a:spcBef>
                <a:spcPts val="2100"/>
              </a:spcBef>
              <a:spcAft>
                <a:spcPts val="0"/>
              </a:spcAft>
              <a:buSzPts val="1900"/>
              <a:buChar char="■"/>
              <a:defRPr/>
            </a:lvl6pPr>
            <a:lvl7pPr indent="-349250" lvl="6" marL="3200400">
              <a:spcBef>
                <a:spcPts val="2100"/>
              </a:spcBef>
              <a:spcAft>
                <a:spcPts val="0"/>
              </a:spcAft>
              <a:buSzPts val="1900"/>
              <a:buChar char="●"/>
              <a:defRPr/>
            </a:lvl7pPr>
            <a:lvl8pPr indent="-349250" lvl="7" marL="3657600">
              <a:spcBef>
                <a:spcPts val="2100"/>
              </a:spcBef>
              <a:spcAft>
                <a:spcPts val="0"/>
              </a:spcAft>
              <a:buSzPts val="1900"/>
              <a:buChar char="○"/>
              <a:defRPr/>
            </a:lvl8pPr>
            <a:lvl9pPr indent="-349250" lvl="8" marL="4114800">
              <a:spcBef>
                <a:spcPts val="2100"/>
              </a:spcBef>
              <a:spcAft>
                <a:spcPts val="2100"/>
              </a:spcAft>
              <a:buSzPts val="1900"/>
              <a:buChar char="■"/>
              <a:defRPr/>
            </a:lvl9pPr>
          </a:lstStyle>
          <a:p/>
        </p:txBody>
      </p:sp>
      <p:sp>
        <p:nvSpPr>
          <p:cNvPr id="40" name="Google Shape;40;p9"/>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415496" y="5640767"/>
            <a:ext cx="7996500" cy="806700"/>
          </a:xfrm>
          <a:prstGeom prst="rect">
            <a:avLst/>
          </a:prstGeom>
        </p:spPr>
        <p:txBody>
          <a:bodyPr anchorCtr="0" anchor="ctr" bIns="121875" lIns="121875" spcFirstLastPara="1" rIns="121875" wrap="square" tIns="121875">
            <a:noAutofit/>
          </a:bodyPr>
          <a:lstStyle>
            <a:lvl1pPr indent="-228600" lvl="0" marL="457200">
              <a:lnSpc>
                <a:spcPct val="100000"/>
              </a:lnSpc>
              <a:spcBef>
                <a:spcPts val="0"/>
              </a:spcBef>
              <a:spcAft>
                <a:spcPts val="0"/>
              </a:spcAft>
              <a:buSzPts val="2400"/>
              <a:buNone/>
              <a:defRPr/>
            </a:lvl1pPr>
          </a:lstStyle>
          <a:p/>
        </p:txBody>
      </p:sp>
      <p:sp>
        <p:nvSpPr>
          <p:cNvPr id="43" name="Google Shape;43;p10"/>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415496" y="1474833"/>
            <a:ext cx="11358000" cy="2618100"/>
          </a:xfrm>
          <a:prstGeom prst="rect">
            <a:avLst/>
          </a:prstGeom>
        </p:spPr>
        <p:txBody>
          <a:bodyPr anchorCtr="0" anchor="b" bIns="121875" lIns="121875" spcFirstLastPara="1" rIns="121875" wrap="square" tIns="121875">
            <a:noAutofit/>
          </a:bodyPr>
          <a:lstStyle>
            <a:lvl1pPr lvl="0" algn="ctr">
              <a:spcBef>
                <a:spcPts val="0"/>
              </a:spcBef>
              <a:spcAft>
                <a:spcPts val="0"/>
              </a:spcAft>
              <a:buSzPts val="16000"/>
              <a:buNone/>
              <a:defRPr sz="16000"/>
            </a:lvl1pPr>
            <a:lvl2pPr lvl="1" algn="ctr">
              <a:spcBef>
                <a:spcPts val="0"/>
              </a:spcBef>
              <a:spcAft>
                <a:spcPts val="0"/>
              </a:spcAft>
              <a:buSzPts val="16000"/>
              <a:buNone/>
              <a:defRPr sz="16000"/>
            </a:lvl2pPr>
            <a:lvl3pPr lvl="2" algn="ctr">
              <a:spcBef>
                <a:spcPts val="0"/>
              </a:spcBef>
              <a:spcAft>
                <a:spcPts val="0"/>
              </a:spcAft>
              <a:buSzPts val="16000"/>
              <a:buNone/>
              <a:defRPr sz="16000"/>
            </a:lvl3pPr>
            <a:lvl4pPr lvl="3" algn="ctr">
              <a:spcBef>
                <a:spcPts val="0"/>
              </a:spcBef>
              <a:spcAft>
                <a:spcPts val="0"/>
              </a:spcAft>
              <a:buSzPts val="16000"/>
              <a:buNone/>
              <a:defRPr sz="16000"/>
            </a:lvl4pPr>
            <a:lvl5pPr lvl="4" algn="ctr">
              <a:spcBef>
                <a:spcPts val="0"/>
              </a:spcBef>
              <a:spcAft>
                <a:spcPts val="0"/>
              </a:spcAft>
              <a:buSzPts val="16000"/>
              <a:buNone/>
              <a:defRPr sz="16000"/>
            </a:lvl5pPr>
            <a:lvl6pPr lvl="5" algn="ctr">
              <a:spcBef>
                <a:spcPts val="0"/>
              </a:spcBef>
              <a:spcAft>
                <a:spcPts val="0"/>
              </a:spcAft>
              <a:buSzPts val="16000"/>
              <a:buNone/>
              <a:defRPr sz="16000"/>
            </a:lvl6pPr>
            <a:lvl7pPr lvl="6" algn="ctr">
              <a:spcBef>
                <a:spcPts val="0"/>
              </a:spcBef>
              <a:spcAft>
                <a:spcPts val="0"/>
              </a:spcAft>
              <a:buSzPts val="16000"/>
              <a:buNone/>
              <a:defRPr sz="16000"/>
            </a:lvl7pPr>
            <a:lvl8pPr lvl="7" algn="ctr">
              <a:spcBef>
                <a:spcPts val="0"/>
              </a:spcBef>
              <a:spcAft>
                <a:spcPts val="0"/>
              </a:spcAft>
              <a:buSzPts val="16000"/>
              <a:buNone/>
              <a:defRPr sz="16000"/>
            </a:lvl8pPr>
            <a:lvl9pPr lvl="8" algn="ctr">
              <a:spcBef>
                <a:spcPts val="0"/>
              </a:spcBef>
              <a:spcAft>
                <a:spcPts val="0"/>
              </a:spcAft>
              <a:buSzPts val="16000"/>
              <a:buNone/>
              <a:defRPr sz="16000"/>
            </a:lvl9pPr>
          </a:lstStyle>
          <a:p>
            <a:r>
              <a:t>xx%</a:t>
            </a:r>
          </a:p>
        </p:txBody>
      </p:sp>
      <p:sp>
        <p:nvSpPr>
          <p:cNvPr id="46" name="Google Shape;46;p11"/>
          <p:cNvSpPr txBox="1"/>
          <p:nvPr>
            <p:ph idx="1" type="body"/>
          </p:nvPr>
        </p:nvSpPr>
        <p:spPr>
          <a:xfrm>
            <a:off x="415496" y="4202967"/>
            <a:ext cx="11358000" cy="1734300"/>
          </a:xfrm>
          <a:prstGeom prst="rect">
            <a:avLst/>
          </a:prstGeom>
        </p:spPr>
        <p:txBody>
          <a:bodyPr anchorCtr="0" anchor="t" bIns="121875" lIns="121875" spcFirstLastPara="1" rIns="121875" wrap="square" tIns="121875">
            <a:noAutofit/>
          </a:bodyPr>
          <a:lstStyle>
            <a:lvl1pPr indent="-381000" lvl="0" marL="457200" algn="ctr">
              <a:spcBef>
                <a:spcPts val="0"/>
              </a:spcBef>
              <a:spcAft>
                <a:spcPts val="0"/>
              </a:spcAft>
              <a:buSzPts val="2400"/>
              <a:buChar char="●"/>
              <a:defRPr/>
            </a:lvl1pPr>
            <a:lvl2pPr indent="-349250" lvl="1" marL="914400" algn="ctr">
              <a:spcBef>
                <a:spcPts val="2100"/>
              </a:spcBef>
              <a:spcAft>
                <a:spcPts val="0"/>
              </a:spcAft>
              <a:buSzPts val="1900"/>
              <a:buChar char="○"/>
              <a:defRPr/>
            </a:lvl2pPr>
            <a:lvl3pPr indent="-349250" lvl="2" marL="1371600" algn="ctr">
              <a:spcBef>
                <a:spcPts val="2100"/>
              </a:spcBef>
              <a:spcAft>
                <a:spcPts val="0"/>
              </a:spcAft>
              <a:buSzPts val="1900"/>
              <a:buChar char="■"/>
              <a:defRPr/>
            </a:lvl3pPr>
            <a:lvl4pPr indent="-349250" lvl="3" marL="1828800" algn="ctr">
              <a:spcBef>
                <a:spcPts val="2100"/>
              </a:spcBef>
              <a:spcAft>
                <a:spcPts val="0"/>
              </a:spcAft>
              <a:buSzPts val="1900"/>
              <a:buChar char="●"/>
              <a:defRPr/>
            </a:lvl4pPr>
            <a:lvl5pPr indent="-349250" lvl="4" marL="2286000" algn="ctr">
              <a:spcBef>
                <a:spcPts val="2100"/>
              </a:spcBef>
              <a:spcAft>
                <a:spcPts val="0"/>
              </a:spcAft>
              <a:buSzPts val="1900"/>
              <a:buChar char="○"/>
              <a:defRPr/>
            </a:lvl5pPr>
            <a:lvl6pPr indent="-349250" lvl="5" marL="2743200" algn="ctr">
              <a:spcBef>
                <a:spcPts val="2100"/>
              </a:spcBef>
              <a:spcAft>
                <a:spcPts val="0"/>
              </a:spcAft>
              <a:buSzPts val="1900"/>
              <a:buChar char="■"/>
              <a:defRPr/>
            </a:lvl6pPr>
            <a:lvl7pPr indent="-349250" lvl="6" marL="3200400" algn="ctr">
              <a:spcBef>
                <a:spcPts val="2100"/>
              </a:spcBef>
              <a:spcAft>
                <a:spcPts val="0"/>
              </a:spcAft>
              <a:buSzPts val="1900"/>
              <a:buChar char="●"/>
              <a:defRPr/>
            </a:lvl7pPr>
            <a:lvl8pPr indent="-349250" lvl="7" marL="3657600" algn="ctr">
              <a:spcBef>
                <a:spcPts val="2100"/>
              </a:spcBef>
              <a:spcAft>
                <a:spcPts val="0"/>
              </a:spcAft>
              <a:buSzPts val="1900"/>
              <a:buChar char="○"/>
              <a:defRPr/>
            </a:lvl8pPr>
            <a:lvl9pPr indent="-349250" lvl="8" marL="4114800" algn="ctr">
              <a:spcBef>
                <a:spcPts val="2100"/>
              </a:spcBef>
              <a:spcAft>
                <a:spcPts val="2100"/>
              </a:spcAft>
              <a:buSzPts val="1900"/>
              <a:buChar char="■"/>
              <a:defRPr/>
            </a:lvl9pPr>
          </a:lstStyle>
          <a:p/>
        </p:txBody>
      </p:sp>
      <p:sp>
        <p:nvSpPr>
          <p:cNvPr id="47" name="Google Shape;47;p11"/>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15496" y="593367"/>
            <a:ext cx="11358000" cy="763500"/>
          </a:xfrm>
          <a:prstGeom prst="rect">
            <a:avLst/>
          </a:prstGeom>
          <a:noFill/>
          <a:ln>
            <a:noFill/>
          </a:ln>
        </p:spPr>
        <p:txBody>
          <a:bodyPr anchorCtr="0" anchor="t" bIns="121875" lIns="121875" spcFirstLastPara="1" rIns="121875" wrap="square" tIns="121875">
            <a:noAutofit/>
          </a:bodyPr>
          <a:lstStyle>
            <a:lvl1pPr lvl="0">
              <a:spcBef>
                <a:spcPts val="0"/>
              </a:spcBef>
              <a:spcAft>
                <a:spcPts val="0"/>
              </a:spcAft>
              <a:buClr>
                <a:schemeClr val="dk1"/>
              </a:buClr>
              <a:buSzPts val="3700"/>
              <a:buNone/>
              <a:defRPr sz="3700">
                <a:solidFill>
                  <a:schemeClr val="dk1"/>
                </a:solidFill>
              </a:defRPr>
            </a:lvl1pPr>
            <a:lvl2pPr lvl="1">
              <a:spcBef>
                <a:spcPts val="0"/>
              </a:spcBef>
              <a:spcAft>
                <a:spcPts val="0"/>
              </a:spcAft>
              <a:buClr>
                <a:schemeClr val="dk1"/>
              </a:buClr>
              <a:buSzPts val="3700"/>
              <a:buNone/>
              <a:defRPr sz="3700">
                <a:solidFill>
                  <a:schemeClr val="dk1"/>
                </a:solidFill>
              </a:defRPr>
            </a:lvl2pPr>
            <a:lvl3pPr lvl="2">
              <a:spcBef>
                <a:spcPts val="0"/>
              </a:spcBef>
              <a:spcAft>
                <a:spcPts val="0"/>
              </a:spcAft>
              <a:buClr>
                <a:schemeClr val="dk1"/>
              </a:buClr>
              <a:buSzPts val="3700"/>
              <a:buNone/>
              <a:defRPr sz="3700">
                <a:solidFill>
                  <a:schemeClr val="dk1"/>
                </a:solidFill>
              </a:defRPr>
            </a:lvl3pPr>
            <a:lvl4pPr lvl="3">
              <a:spcBef>
                <a:spcPts val="0"/>
              </a:spcBef>
              <a:spcAft>
                <a:spcPts val="0"/>
              </a:spcAft>
              <a:buClr>
                <a:schemeClr val="dk1"/>
              </a:buClr>
              <a:buSzPts val="3700"/>
              <a:buNone/>
              <a:defRPr sz="3700">
                <a:solidFill>
                  <a:schemeClr val="dk1"/>
                </a:solidFill>
              </a:defRPr>
            </a:lvl4pPr>
            <a:lvl5pPr lvl="4">
              <a:spcBef>
                <a:spcPts val="0"/>
              </a:spcBef>
              <a:spcAft>
                <a:spcPts val="0"/>
              </a:spcAft>
              <a:buClr>
                <a:schemeClr val="dk1"/>
              </a:buClr>
              <a:buSzPts val="3700"/>
              <a:buNone/>
              <a:defRPr sz="3700">
                <a:solidFill>
                  <a:schemeClr val="dk1"/>
                </a:solidFill>
              </a:defRPr>
            </a:lvl5pPr>
            <a:lvl6pPr lvl="5">
              <a:spcBef>
                <a:spcPts val="0"/>
              </a:spcBef>
              <a:spcAft>
                <a:spcPts val="0"/>
              </a:spcAft>
              <a:buClr>
                <a:schemeClr val="dk1"/>
              </a:buClr>
              <a:buSzPts val="3700"/>
              <a:buNone/>
              <a:defRPr sz="3700">
                <a:solidFill>
                  <a:schemeClr val="dk1"/>
                </a:solidFill>
              </a:defRPr>
            </a:lvl6pPr>
            <a:lvl7pPr lvl="6">
              <a:spcBef>
                <a:spcPts val="0"/>
              </a:spcBef>
              <a:spcAft>
                <a:spcPts val="0"/>
              </a:spcAft>
              <a:buClr>
                <a:schemeClr val="dk1"/>
              </a:buClr>
              <a:buSzPts val="3700"/>
              <a:buNone/>
              <a:defRPr sz="3700">
                <a:solidFill>
                  <a:schemeClr val="dk1"/>
                </a:solidFill>
              </a:defRPr>
            </a:lvl7pPr>
            <a:lvl8pPr lvl="7">
              <a:spcBef>
                <a:spcPts val="0"/>
              </a:spcBef>
              <a:spcAft>
                <a:spcPts val="0"/>
              </a:spcAft>
              <a:buClr>
                <a:schemeClr val="dk1"/>
              </a:buClr>
              <a:buSzPts val="3700"/>
              <a:buNone/>
              <a:defRPr sz="3700">
                <a:solidFill>
                  <a:schemeClr val="dk1"/>
                </a:solidFill>
              </a:defRPr>
            </a:lvl8pPr>
            <a:lvl9pPr lvl="8">
              <a:spcBef>
                <a:spcPts val="0"/>
              </a:spcBef>
              <a:spcAft>
                <a:spcPts val="0"/>
              </a:spcAft>
              <a:buClr>
                <a:schemeClr val="dk1"/>
              </a:buClr>
              <a:buSzPts val="3700"/>
              <a:buNone/>
              <a:defRPr sz="3700">
                <a:solidFill>
                  <a:schemeClr val="dk1"/>
                </a:solidFill>
              </a:defRPr>
            </a:lvl9pPr>
          </a:lstStyle>
          <a:p/>
        </p:txBody>
      </p:sp>
      <p:sp>
        <p:nvSpPr>
          <p:cNvPr id="7" name="Google Shape;7;p1"/>
          <p:cNvSpPr txBox="1"/>
          <p:nvPr>
            <p:ph idx="1" type="body"/>
          </p:nvPr>
        </p:nvSpPr>
        <p:spPr>
          <a:xfrm>
            <a:off x="415496" y="1536633"/>
            <a:ext cx="11358000" cy="4555200"/>
          </a:xfrm>
          <a:prstGeom prst="rect">
            <a:avLst/>
          </a:prstGeom>
          <a:noFill/>
          <a:ln>
            <a:noFill/>
          </a:ln>
        </p:spPr>
        <p:txBody>
          <a:bodyPr anchorCtr="0" anchor="t" bIns="121875" lIns="121875" spcFirstLastPara="1" rIns="121875" wrap="square" tIns="121875">
            <a:noAutofit/>
          </a:bodyPr>
          <a:lstStyle>
            <a:lvl1pPr indent="-381000" lvl="0" marL="457200">
              <a:lnSpc>
                <a:spcPct val="115000"/>
              </a:lnSpc>
              <a:spcBef>
                <a:spcPts val="0"/>
              </a:spcBef>
              <a:spcAft>
                <a:spcPts val="0"/>
              </a:spcAft>
              <a:buClr>
                <a:schemeClr val="dk2"/>
              </a:buClr>
              <a:buSzPts val="2400"/>
              <a:buChar char="●"/>
              <a:defRPr sz="2400">
                <a:solidFill>
                  <a:schemeClr val="dk2"/>
                </a:solidFill>
              </a:defRPr>
            </a:lvl1pPr>
            <a:lvl2pPr indent="-349250" lvl="1" marL="914400">
              <a:lnSpc>
                <a:spcPct val="115000"/>
              </a:lnSpc>
              <a:spcBef>
                <a:spcPts val="2100"/>
              </a:spcBef>
              <a:spcAft>
                <a:spcPts val="0"/>
              </a:spcAft>
              <a:buClr>
                <a:schemeClr val="dk2"/>
              </a:buClr>
              <a:buSzPts val="1900"/>
              <a:buChar char="○"/>
              <a:defRPr sz="1900">
                <a:solidFill>
                  <a:schemeClr val="dk2"/>
                </a:solidFill>
              </a:defRPr>
            </a:lvl2pPr>
            <a:lvl3pPr indent="-349250" lvl="2" marL="1371600">
              <a:lnSpc>
                <a:spcPct val="115000"/>
              </a:lnSpc>
              <a:spcBef>
                <a:spcPts val="2100"/>
              </a:spcBef>
              <a:spcAft>
                <a:spcPts val="0"/>
              </a:spcAft>
              <a:buClr>
                <a:schemeClr val="dk2"/>
              </a:buClr>
              <a:buSzPts val="1900"/>
              <a:buChar char="■"/>
              <a:defRPr sz="1900">
                <a:solidFill>
                  <a:schemeClr val="dk2"/>
                </a:solidFill>
              </a:defRPr>
            </a:lvl3pPr>
            <a:lvl4pPr indent="-349250" lvl="3" marL="1828800">
              <a:lnSpc>
                <a:spcPct val="115000"/>
              </a:lnSpc>
              <a:spcBef>
                <a:spcPts val="2100"/>
              </a:spcBef>
              <a:spcAft>
                <a:spcPts val="0"/>
              </a:spcAft>
              <a:buClr>
                <a:schemeClr val="dk2"/>
              </a:buClr>
              <a:buSzPts val="1900"/>
              <a:buChar char="●"/>
              <a:defRPr sz="1900">
                <a:solidFill>
                  <a:schemeClr val="dk2"/>
                </a:solidFill>
              </a:defRPr>
            </a:lvl4pPr>
            <a:lvl5pPr indent="-349250" lvl="4" marL="2286000">
              <a:lnSpc>
                <a:spcPct val="115000"/>
              </a:lnSpc>
              <a:spcBef>
                <a:spcPts val="2100"/>
              </a:spcBef>
              <a:spcAft>
                <a:spcPts val="0"/>
              </a:spcAft>
              <a:buClr>
                <a:schemeClr val="dk2"/>
              </a:buClr>
              <a:buSzPts val="1900"/>
              <a:buChar char="○"/>
              <a:defRPr sz="1900">
                <a:solidFill>
                  <a:schemeClr val="dk2"/>
                </a:solidFill>
              </a:defRPr>
            </a:lvl5pPr>
            <a:lvl6pPr indent="-349250" lvl="5" marL="2743200">
              <a:lnSpc>
                <a:spcPct val="115000"/>
              </a:lnSpc>
              <a:spcBef>
                <a:spcPts val="2100"/>
              </a:spcBef>
              <a:spcAft>
                <a:spcPts val="0"/>
              </a:spcAft>
              <a:buClr>
                <a:schemeClr val="dk2"/>
              </a:buClr>
              <a:buSzPts val="1900"/>
              <a:buChar char="■"/>
              <a:defRPr sz="1900">
                <a:solidFill>
                  <a:schemeClr val="dk2"/>
                </a:solidFill>
              </a:defRPr>
            </a:lvl6pPr>
            <a:lvl7pPr indent="-349250" lvl="6" marL="3200400">
              <a:lnSpc>
                <a:spcPct val="115000"/>
              </a:lnSpc>
              <a:spcBef>
                <a:spcPts val="2100"/>
              </a:spcBef>
              <a:spcAft>
                <a:spcPts val="0"/>
              </a:spcAft>
              <a:buClr>
                <a:schemeClr val="dk2"/>
              </a:buClr>
              <a:buSzPts val="1900"/>
              <a:buChar char="●"/>
              <a:defRPr sz="1900">
                <a:solidFill>
                  <a:schemeClr val="dk2"/>
                </a:solidFill>
              </a:defRPr>
            </a:lvl7pPr>
            <a:lvl8pPr indent="-349250" lvl="7" marL="3657600">
              <a:lnSpc>
                <a:spcPct val="115000"/>
              </a:lnSpc>
              <a:spcBef>
                <a:spcPts val="2100"/>
              </a:spcBef>
              <a:spcAft>
                <a:spcPts val="0"/>
              </a:spcAft>
              <a:buClr>
                <a:schemeClr val="dk2"/>
              </a:buClr>
              <a:buSzPts val="1900"/>
              <a:buChar char="○"/>
              <a:defRPr sz="1900">
                <a:solidFill>
                  <a:schemeClr val="dk2"/>
                </a:solidFill>
              </a:defRPr>
            </a:lvl8pPr>
            <a:lvl9pPr indent="-349250" lvl="8" marL="4114800">
              <a:lnSpc>
                <a:spcPct val="115000"/>
              </a:lnSpc>
              <a:spcBef>
                <a:spcPts val="2100"/>
              </a:spcBef>
              <a:spcAft>
                <a:spcPts val="2100"/>
              </a:spcAft>
              <a:buClr>
                <a:schemeClr val="dk2"/>
              </a:buClr>
              <a:buSzPts val="1900"/>
              <a:buChar char="■"/>
              <a:defRPr sz="1900">
                <a:solidFill>
                  <a:schemeClr val="dk2"/>
                </a:solidFill>
              </a:defRPr>
            </a:lvl9pPr>
          </a:lstStyle>
          <a:p/>
        </p:txBody>
      </p:sp>
      <p:sp>
        <p:nvSpPr>
          <p:cNvPr id="8" name="Google Shape;8;p1"/>
          <p:cNvSpPr txBox="1"/>
          <p:nvPr>
            <p:ph idx="12" type="sldNum"/>
          </p:nvPr>
        </p:nvSpPr>
        <p:spPr>
          <a:xfrm>
            <a:off x="11293784" y="6217622"/>
            <a:ext cx="731400" cy="524700"/>
          </a:xfrm>
          <a:prstGeom prst="rect">
            <a:avLst/>
          </a:prstGeom>
          <a:noFill/>
          <a:ln>
            <a:noFill/>
          </a:ln>
        </p:spPr>
        <p:txBody>
          <a:bodyPr anchorCtr="0" anchor="ctr" bIns="121875" lIns="121875" spcFirstLastPara="1" rIns="121875" wrap="square" tIns="121875">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jpg"/><Relationship Id="rId4" Type="http://schemas.openxmlformats.org/officeDocument/2006/relationships/image" Target="../media/image2.png"/><Relationship Id="rId5"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7.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7.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6.jpg"/><Relationship Id="rId4" Type="http://schemas.openxmlformats.org/officeDocument/2006/relationships/hyperlink" Target="https://amzn.to/2LigIYO"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0" y="1720"/>
            <a:ext cx="12188952" cy="6856280"/>
          </a:xfrm>
          <a:prstGeom prst="rect">
            <a:avLst/>
          </a:prstGeom>
          <a:noFill/>
          <a:ln>
            <a:noFill/>
          </a:ln>
        </p:spPr>
      </p:pic>
      <p:sp>
        <p:nvSpPr>
          <p:cNvPr id="55" name="Google Shape;55;p13"/>
          <p:cNvSpPr txBox="1"/>
          <p:nvPr/>
        </p:nvSpPr>
        <p:spPr>
          <a:xfrm>
            <a:off x="1310125" y="1868450"/>
            <a:ext cx="7327500" cy="1957200"/>
          </a:xfrm>
          <a:prstGeom prst="rect">
            <a:avLst/>
          </a:prstGeom>
          <a:noFill/>
          <a:ln>
            <a:noFill/>
          </a:ln>
        </p:spPr>
        <p:txBody>
          <a:bodyPr anchorCtr="0" anchor="t" bIns="91425" lIns="91425" spcFirstLastPara="1" rIns="91425" wrap="square" tIns="91425">
            <a:noAutofit/>
          </a:bodyPr>
          <a:lstStyle/>
          <a:p>
            <a:pPr indent="0" lvl="0" marL="0" rtl="0" algn="l">
              <a:lnSpc>
                <a:spcPct val="85000"/>
              </a:lnSpc>
              <a:spcBef>
                <a:spcPts val="0"/>
              </a:spcBef>
              <a:spcAft>
                <a:spcPts val="0"/>
              </a:spcAft>
              <a:buClr>
                <a:schemeClr val="dk1"/>
              </a:buClr>
              <a:buSzPts val="1100"/>
              <a:buFont typeface="Arial"/>
              <a:buNone/>
            </a:pPr>
            <a:r>
              <a:rPr lang="en" sz="6400">
                <a:solidFill>
                  <a:srgbClr val="FFFFFF"/>
                </a:solidFill>
                <a:latin typeface="Source Sans Pro Black"/>
                <a:ea typeface="Source Sans Pro Black"/>
                <a:cs typeface="Source Sans Pro Black"/>
                <a:sym typeface="Source Sans Pro Black"/>
              </a:rPr>
              <a:t>Mastering the Art of Conversations</a:t>
            </a:r>
            <a:endParaRPr sz="6400">
              <a:solidFill>
                <a:srgbClr val="FFFFFF"/>
              </a:solidFill>
              <a:latin typeface="Source Sans Pro Black"/>
              <a:ea typeface="Source Sans Pro Black"/>
              <a:cs typeface="Source Sans Pro Black"/>
              <a:sym typeface="Source Sans Pro Black"/>
            </a:endParaRPr>
          </a:p>
          <a:p>
            <a:pPr indent="0" lvl="0" marL="0" rtl="0" algn="l">
              <a:lnSpc>
                <a:spcPct val="85000"/>
              </a:lnSpc>
              <a:spcBef>
                <a:spcPts val="0"/>
              </a:spcBef>
              <a:spcAft>
                <a:spcPts val="0"/>
              </a:spcAft>
              <a:buClr>
                <a:schemeClr val="dk1"/>
              </a:buClr>
              <a:buSzPts val="1100"/>
              <a:buFont typeface="Arial"/>
              <a:buNone/>
            </a:pPr>
            <a:r>
              <a:t/>
            </a:r>
            <a:endParaRPr sz="6400">
              <a:solidFill>
                <a:srgbClr val="FFFFFF"/>
              </a:solidFill>
              <a:latin typeface="Source Sans Pro Black"/>
              <a:ea typeface="Source Sans Pro Black"/>
              <a:cs typeface="Source Sans Pro Black"/>
              <a:sym typeface="Source Sans Pro Black"/>
            </a:endParaRPr>
          </a:p>
          <a:p>
            <a:pPr indent="0" lvl="0" marL="0" rtl="0" algn="l">
              <a:lnSpc>
                <a:spcPct val="85000"/>
              </a:lnSpc>
              <a:spcBef>
                <a:spcPts val="0"/>
              </a:spcBef>
              <a:spcAft>
                <a:spcPts val="0"/>
              </a:spcAft>
              <a:buNone/>
            </a:pPr>
            <a:r>
              <a:t/>
            </a:r>
            <a:endParaRPr sz="6400">
              <a:solidFill>
                <a:srgbClr val="FFFFFF"/>
              </a:solidFill>
              <a:latin typeface="Source Sans Pro Black"/>
              <a:ea typeface="Source Sans Pro Black"/>
              <a:cs typeface="Source Sans Pro Black"/>
              <a:sym typeface="Source Sans Pro Black"/>
            </a:endParaRPr>
          </a:p>
        </p:txBody>
      </p:sp>
      <p:sp>
        <p:nvSpPr>
          <p:cNvPr id="56" name="Google Shape;56;p13"/>
          <p:cNvSpPr txBox="1"/>
          <p:nvPr/>
        </p:nvSpPr>
        <p:spPr>
          <a:xfrm>
            <a:off x="1310125" y="3929100"/>
            <a:ext cx="4633500" cy="718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rgbClr val="000000"/>
              </a:buClr>
              <a:buSzPts val="1100"/>
              <a:buFont typeface="Arial"/>
              <a:buNone/>
            </a:pPr>
            <a:r>
              <a:rPr lang="en" sz="2600">
                <a:solidFill>
                  <a:srgbClr val="FFFFFF"/>
                </a:solidFill>
                <a:latin typeface="Source Sans Pro ExtraLight"/>
                <a:ea typeface="Source Sans Pro ExtraLight"/>
                <a:cs typeface="Source Sans Pro ExtraLight"/>
                <a:sym typeface="Source Sans Pro ExtraLight"/>
              </a:rPr>
              <a:t>By: Jordan Thibodeau</a:t>
            </a:r>
            <a:endParaRPr sz="2600">
              <a:solidFill>
                <a:srgbClr val="FFFFFF"/>
              </a:solidFill>
              <a:latin typeface="Source Sans Pro ExtraLight"/>
              <a:ea typeface="Source Sans Pro ExtraLight"/>
              <a:cs typeface="Source Sans Pro ExtraLight"/>
              <a:sym typeface="Source Sans Pro ExtraLight"/>
            </a:endParaRPr>
          </a:p>
          <a:p>
            <a:pPr indent="0" lvl="0" marL="0" rtl="0" algn="l">
              <a:spcBef>
                <a:spcPts val="0"/>
              </a:spcBef>
              <a:spcAft>
                <a:spcPts val="0"/>
              </a:spcAft>
              <a:buNone/>
            </a:pPr>
            <a:r>
              <a:t/>
            </a:r>
            <a:endParaRPr sz="2600">
              <a:solidFill>
                <a:srgbClr val="FFFFFF"/>
              </a:solidFill>
              <a:latin typeface="Source Sans Pro ExtraLight"/>
              <a:ea typeface="Source Sans Pro ExtraLight"/>
              <a:cs typeface="Source Sans Pro ExtraLight"/>
              <a:sym typeface="Source Sans Pro ExtraLight"/>
            </a:endParaRPr>
          </a:p>
        </p:txBody>
      </p:sp>
      <p:pic>
        <p:nvPicPr>
          <p:cNvPr id="57" name="Google Shape;57;p13"/>
          <p:cNvPicPr preferRelativeResize="0"/>
          <p:nvPr/>
        </p:nvPicPr>
        <p:blipFill>
          <a:blip r:embed="rId4">
            <a:alphaModFix/>
          </a:blip>
          <a:stretch>
            <a:fillRect/>
          </a:stretch>
        </p:blipFill>
        <p:spPr>
          <a:xfrm rot="-1610914">
            <a:off x="2255900" y="-1251651"/>
            <a:ext cx="7677151" cy="3752851"/>
          </a:xfrm>
          <a:prstGeom prst="rect">
            <a:avLst/>
          </a:prstGeom>
          <a:noFill/>
          <a:ln>
            <a:noFill/>
          </a:ln>
        </p:spPr>
      </p:pic>
      <p:pic>
        <p:nvPicPr>
          <p:cNvPr id="58" name="Google Shape;58;p13"/>
          <p:cNvPicPr preferRelativeResize="0"/>
          <p:nvPr/>
        </p:nvPicPr>
        <p:blipFill>
          <a:blip r:embed="rId5">
            <a:alphaModFix/>
          </a:blip>
          <a:stretch>
            <a:fillRect/>
          </a:stretch>
        </p:blipFill>
        <p:spPr>
          <a:xfrm>
            <a:off x="-849600" y="5135563"/>
            <a:ext cx="7677150" cy="37433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5"/>
                                        </p:tgtEl>
                                        <p:attrNameLst>
                                          <p:attrName>style.visibility</p:attrName>
                                        </p:attrNameLst>
                                      </p:cBhvr>
                                      <p:to>
                                        <p:strVal val="visible"/>
                                      </p:to>
                                    </p:set>
                                    <p:animEffect filter="fade" transition="in">
                                      <p:cBhvr>
                                        <p:cTn dur="1000"/>
                                        <p:tgtEl>
                                          <p:spTgt spid="5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6"/>
                                        </p:tgtEl>
                                        <p:attrNameLst>
                                          <p:attrName>style.visibility</p:attrName>
                                        </p:attrNameLst>
                                      </p:cBhvr>
                                      <p:to>
                                        <p:strVal val="visible"/>
                                      </p:to>
                                    </p:set>
                                    <p:animEffect filter="fade" transition="in">
                                      <p:cBhvr>
                                        <p:cTn dur="1000"/>
                                        <p:tgtEl>
                                          <p:spTgt spid="5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14"/>
          <p:cNvSpPr/>
          <p:nvPr/>
        </p:nvSpPr>
        <p:spPr>
          <a:xfrm>
            <a:off x="3938175" y="0"/>
            <a:ext cx="4086300" cy="785700"/>
          </a:xfrm>
          <a:prstGeom prst="rect">
            <a:avLst/>
          </a:prstGeom>
          <a:solidFill>
            <a:srgbClr val="480BF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14"/>
          <p:cNvSpPr txBox="1"/>
          <p:nvPr/>
        </p:nvSpPr>
        <p:spPr>
          <a:xfrm>
            <a:off x="3967575" y="2220775"/>
            <a:ext cx="4027500" cy="1293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rgbClr val="000000"/>
              </a:buClr>
              <a:buSzPts val="1100"/>
              <a:buFont typeface="Arial"/>
              <a:buNone/>
            </a:pPr>
            <a:r>
              <a:rPr b="1" lang="en" sz="6400">
                <a:solidFill>
                  <a:srgbClr val="480BF7"/>
                </a:solidFill>
                <a:latin typeface="Source Sans Pro"/>
                <a:ea typeface="Source Sans Pro"/>
                <a:cs typeface="Source Sans Pro"/>
                <a:sym typeface="Source Sans Pro"/>
              </a:rPr>
              <a:t>Lesson 11:</a:t>
            </a:r>
            <a:endParaRPr sz="2600">
              <a:solidFill>
                <a:srgbClr val="480BF7"/>
              </a:solidFill>
              <a:latin typeface="Source Sans Pro Light"/>
              <a:ea typeface="Source Sans Pro Light"/>
              <a:cs typeface="Source Sans Pro Light"/>
              <a:sym typeface="Source Sans Pro Light"/>
            </a:endParaRPr>
          </a:p>
        </p:txBody>
      </p:sp>
      <p:sp>
        <p:nvSpPr>
          <p:cNvPr id="65" name="Google Shape;65;p14"/>
          <p:cNvSpPr txBox="1"/>
          <p:nvPr/>
        </p:nvSpPr>
        <p:spPr>
          <a:xfrm>
            <a:off x="2301125" y="3514675"/>
            <a:ext cx="7586700" cy="14574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2000"/>
              </a:spcBef>
              <a:spcAft>
                <a:spcPts val="600"/>
              </a:spcAft>
              <a:buClr>
                <a:schemeClr val="dk1"/>
              </a:buClr>
              <a:buSzPts val="1100"/>
              <a:buFont typeface="Arial"/>
              <a:buNone/>
            </a:pPr>
            <a:r>
              <a:rPr lang="en" sz="4700">
                <a:solidFill>
                  <a:srgbClr val="2C117A"/>
                </a:solidFill>
                <a:latin typeface="Source Sans Pro ExtraLight"/>
                <a:ea typeface="Source Sans Pro ExtraLight"/>
                <a:cs typeface="Source Sans Pro ExtraLight"/>
                <a:sym typeface="Source Sans Pro ExtraLight"/>
              </a:rPr>
              <a:t>Preparing For Tough Conversations</a:t>
            </a:r>
            <a:endParaRPr sz="4700">
              <a:solidFill>
                <a:srgbClr val="2C117A"/>
              </a:solidFill>
              <a:latin typeface="Source Sans Pro ExtraLight"/>
              <a:ea typeface="Source Sans Pro ExtraLight"/>
              <a:cs typeface="Source Sans Pro ExtraLight"/>
              <a:sym typeface="Source Sans Pro ExtraLight"/>
            </a:endParaRPr>
          </a:p>
        </p:txBody>
      </p:sp>
      <p:pic>
        <p:nvPicPr>
          <p:cNvPr id="66" name="Google Shape;66;p14"/>
          <p:cNvPicPr preferRelativeResize="0"/>
          <p:nvPr/>
        </p:nvPicPr>
        <p:blipFill>
          <a:blip r:embed="rId3">
            <a:alphaModFix/>
          </a:blip>
          <a:stretch>
            <a:fillRect/>
          </a:stretch>
        </p:blipFill>
        <p:spPr>
          <a:xfrm>
            <a:off x="5770374" y="4324275"/>
            <a:ext cx="6594799" cy="3219575"/>
          </a:xfrm>
          <a:prstGeom prst="rect">
            <a:avLst/>
          </a:prstGeom>
          <a:noFill/>
          <a:ln>
            <a:noFill/>
          </a:ln>
        </p:spPr>
      </p:pic>
      <p:pic>
        <p:nvPicPr>
          <p:cNvPr id="67" name="Google Shape;67;p14"/>
          <p:cNvPicPr preferRelativeResize="0"/>
          <p:nvPr/>
        </p:nvPicPr>
        <p:blipFill>
          <a:blip r:embed="rId4">
            <a:alphaModFix/>
          </a:blip>
          <a:stretch>
            <a:fillRect/>
          </a:stretch>
        </p:blipFill>
        <p:spPr>
          <a:xfrm flipH="1">
            <a:off x="-1110850" y="-304900"/>
            <a:ext cx="5166766" cy="25256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sp>
        <p:nvSpPr>
          <p:cNvPr id="72" name="Google Shape;72;p15"/>
          <p:cNvSpPr txBox="1"/>
          <p:nvPr/>
        </p:nvSpPr>
        <p:spPr>
          <a:xfrm>
            <a:off x="587925" y="797625"/>
            <a:ext cx="6627300" cy="2717100"/>
          </a:xfrm>
          <a:prstGeom prst="rect">
            <a:avLst/>
          </a:prstGeom>
          <a:noFill/>
          <a:ln>
            <a:noFill/>
          </a:ln>
        </p:spPr>
        <p:txBody>
          <a:bodyPr anchorCtr="0" anchor="t" bIns="91425" lIns="91425" spcFirstLastPara="1" rIns="91425" wrap="square" tIns="91425">
            <a:noAutofit/>
          </a:bodyPr>
          <a:lstStyle/>
          <a:p>
            <a:pPr indent="0" lvl="0" marL="0" marR="0" rtl="0" algn="l">
              <a:lnSpc>
                <a:spcPct val="85000"/>
              </a:lnSpc>
              <a:spcBef>
                <a:spcPts val="0"/>
              </a:spcBef>
              <a:spcAft>
                <a:spcPts val="0"/>
              </a:spcAft>
              <a:buClr>
                <a:schemeClr val="dk1"/>
              </a:buClr>
              <a:buSzPts val="1100"/>
              <a:buFont typeface="Arial"/>
              <a:buNone/>
            </a:pPr>
            <a:r>
              <a:rPr lang="en" sz="6400">
                <a:solidFill>
                  <a:srgbClr val="480BF7"/>
                </a:solidFill>
                <a:latin typeface="Source Sans Pro Black"/>
                <a:ea typeface="Source Sans Pro Black"/>
                <a:cs typeface="Source Sans Pro Black"/>
                <a:sym typeface="Source Sans Pro Black"/>
              </a:rPr>
              <a:t>How to be radically candid</a:t>
            </a:r>
            <a:endParaRPr sz="6400">
              <a:solidFill>
                <a:srgbClr val="480BF7"/>
              </a:solidFill>
              <a:latin typeface="Source Sans Pro Black"/>
              <a:ea typeface="Source Sans Pro Black"/>
              <a:cs typeface="Source Sans Pro Black"/>
              <a:sym typeface="Source Sans Pro Black"/>
            </a:endParaRPr>
          </a:p>
        </p:txBody>
      </p:sp>
      <p:sp>
        <p:nvSpPr>
          <p:cNvPr id="73" name="Google Shape;73;p15"/>
          <p:cNvSpPr txBox="1"/>
          <p:nvPr/>
        </p:nvSpPr>
        <p:spPr>
          <a:xfrm>
            <a:off x="5717125" y="2717625"/>
            <a:ext cx="5855100" cy="3299700"/>
          </a:xfrm>
          <a:prstGeom prst="rect">
            <a:avLst/>
          </a:prstGeom>
          <a:noFill/>
          <a:ln>
            <a:noFill/>
          </a:ln>
        </p:spPr>
        <p:txBody>
          <a:bodyPr anchorCtr="0" anchor="t" bIns="91425" lIns="91425" spcFirstLastPara="1" rIns="91425" wrap="square" tIns="91425">
            <a:noAutofit/>
          </a:bodyPr>
          <a:lstStyle/>
          <a:p>
            <a:pPr indent="-317500" lvl="0" marL="457200" rtl="0" algn="l">
              <a:lnSpc>
                <a:spcPct val="150000"/>
              </a:lnSpc>
              <a:spcBef>
                <a:spcPts val="0"/>
              </a:spcBef>
              <a:spcAft>
                <a:spcPts val="0"/>
              </a:spcAft>
              <a:buSzPts val="1400"/>
              <a:buFont typeface="Source Sans Pro"/>
              <a:buChar char="●"/>
            </a:pPr>
            <a:r>
              <a:rPr lang="en">
                <a:latin typeface="Source Sans Pro"/>
                <a:ea typeface="Source Sans Pro"/>
                <a:cs typeface="Source Sans Pro"/>
                <a:sym typeface="Source Sans Pro"/>
              </a:rPr>
              <a:t>First, you need to establish in the other person’s mind that you actually care about them and want what’s best for them</a:t>
            </a:r>
            <a:endParaRPr>
              <a:latin typeface="Source Sans Pro"/>
              <a:ea typeface="Source Sans Pro"/>
              <a:cs typeface="Source Sans Pro"/>
              <a:sym typeface="Source Sans Pro"/>
            </a:endParaRPr>
          </a:p>
          <a:p>
            <a:pPr indent="-317500" lvl="0" marL="457200" rtl="0" algn="l">
              <a:lnSpc>
                <a:spcPct val="115000"/>
              </a:lnSpc>
              <a:spcBef>
                <a:spcPts val="0"/>
              </a:spcBef>
              <a:spcAft>
                <a:spcPts val="0"/>
              </a:spcAft>
              <a:buSzPts val="1400"/>
              <a:buFont typeface="Source Sans Pro"/>
              <a:buChar char="●"/>
            </a:pPr>
            <a:r>
              <a:rPr lang="en">
                <a:latin typeface="Source Sans Pro"/>
                <a:ea typeface="Source Sans Pro"/>
                <a:cs typeface="Source Sans Pro"/>
                <a:sym typeface="Source Sans Pro"/>
              </a:rPr>
              <a:t>Second, you need to be honest and direct with this person</a:t>
            </a:r>
            <a:endParaRPr>
              <a:latin typeface="Source Sans Pro"/>
              <a:ea typeface="Source Sans Pro"/>
              <a:cs typeface="Source Sans Pro"/>
              <a:sym typeface="Source Sans Pro"/>
            </a:endParaRPr>
          </a:p>
          <a:p>
            <a:pPr indent="-317500" lvl="0" marL="457200" rtl="0" algn="l">
              <a:lnSpc>
                <a:spcPct val="115000"/>
              </a:lnSpc>
              <a:spcBef>
                <a:spcPts val="0"/>
              </a:spcBef>
              <a:spcAft>
                <a:spcPts val="0"/>
              </a:spcAft>
              <a:buSzPts val="1400"/>
              <a:buFont typeface="Source Sans Pro"/>
              <a:buChar char="●"/>
            </a:pPr>
            <a:r>
              <a:rPr lang="en">
                <a:latin typeface="Source Sans Pro"/>
                <a:ea typeface="Source Sans Pro"/>
                <a:cs typeface="Source Sans Pro"/>
                <a:sym typeface="Source Sans Pro"/>
              </a:rPr>
              <a:t>Most people are too worried about that bad reaction, so they water down their feedback</a:t>
            </a:r>
            <a:endParaRPr>
              <a:latin typeface="Source Sans Pro"/>
              <a:ea typeface="Source Sans Pro"/>
              <a:cs typeface="Source Sans Pro"/>
              <a:sym typeface="Source Sans Pro"/>
            </a:endParaRPr>
          </a:p>
          <a:p>
            <a:pPr indent="-317500" lvl="0" marL="457200" rtl="0" algn="l">
              <a:lnSpc>
                <a:spcPct val="115000"/>
              </a:lnSpc>
              <a:spcBef>
                <a:spcPts val="0"/>
              </a:spcBef>
              <a:spcAft>
                <a:spcPts val="0"/>
              </a:spcAft>
              <a:buSzPts val="1400"/>
              <a:buFont typeface="Source Sans Pro"/>
              <a:buChar char="●"/>
            </a:pPr>
            <a:r>
              <a:rPr lang="en">
                <a:latin typeface="Source Sans Pro"/>
                <a:ea typeface="Source Sans Pro"/>
                <a:cs typeface="Source Sans Pro"/>
                <a:sym typeface="Source Sans Pro"/>
              </a:rPr>
              <a:t>You need to do the exact opposite: </a:t>
            </a:r>
            <a:r>
              <a:rPr b="1" lang="en">
                <a:latin typeface="Source Sans Pro"/>
                <a:ea typeface="Source Sans Pro"/>
                <a:cs typeface="Source Sans Pro"/>
                <a:sym typeface="Source Sans Pro"/>
              </a:rPr>
              <a:t>trust in the relationship that you have already built with this person and prepare to be completely honest in what you are about to say to them</a:t>
            </a:r>
            <a:endParaRPr b="1" sz="1100">
              <a:solidFill>
                <a:schemeClr val="dk1"/>
              </a:solidFill>
            </a:endParaRPr>
          </a:p>
        </p:txBody>
      </p:sp>
      <p:pic>
        <p:nvPicPr>
          <p:cNvPr id="74" name="Google Shape;74;p15"/>
          <p:cNvPicPr preferRelativeResize="0"/>
          <p:nvPr/>
        </p:nvPicPr>
        <p:blipFill>
          <a:blip r:embed="rId3">
            <a:alphaModFix/>
          </a:blip>
          <a:stretch>
            <a:fillRect/>
          </a:stretch>
        </p:blipFill>
        <p:spPr>
          <a:xfrm rot="-10165569">
            <a:off x="-13185" y="-1323752"/>
            <a:ext cx="5135997" cy="2504280"/>
          </a:xfrm>
          <a:prstGeom prst="rect">
            <a:avLst/>
          </a:prstGeom>
          <a:noFill/>
          <a:ln>
            <a:noFill/>
          </a:ln>
        </p:spPr>
      </p:pic>
      <p:sp>
        <p:nvSpPr>
          <p:cNvPr id="75" name="Google Shape;75;p15"/>
          <p:cNvSpPr/>
          <p:nvPr/>
        </p:nvSpPr>
        <p:spPr>
          <a:xfrm>
            <a:off x="6094475" y="6143625"/>
            <a:ext cx="4949700" cy="714000"/>
          </a:xfrm>
          <a:prstGeom prst="rect">
            <a:avLst/>
          </a:prstGeom>
          <a:solidFill>
            <a:srgbClr val="FF9B9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pic>
        <p:nvPicPr>
          <p:cNvPr id="80" name="Google Shape;80;p16"/>
          <p:cNvPicPr preferRelativeResize="0"/>
          <p:nvPr/>
        </p:nvPicPr>
        <p:blipFill rotWithShape="1">
          <a:blip r:embed="rId3">
            <a:alphaModFix/>
          </a:blip>
          <a:srcRect b="0" l="0" r="0" t="13874"/>
          <a:stretch/>
        </p:blipFill>
        <p:spPr>
          <a:xfrm>
            <a:off x="0" y="-157150"/>
            <a:ext cx="12188952" cy="7015149"/>
          </a:xfrm>
          <a:prstGeom prst="rect">
            <a:avLst/>
          </a:prstGeom>
          <a:noFill/>
          <a:ln>
            <a:noFill/>
          </a:ln>
        </p:spPr>
      </p:pic>
      <p:sp>
        <p:nvSpPr>
          <p:cNvPr id="81" name="Google Shape;81;p16"/>
          <p:cNvSpPr txBox="1"/>
          <p:nvPr/>
        </p:nvSpPr>
        <p:spPr>
          <a:xfrm>
            <a:off x="587925" y="797625"/>
            <a:ext cx="6970200" cy="2717100"/>
          </a:xfrm>
          <a:prstGeom prst="rect">
            <a:avLst/>
          </a:prstGeom>
          <a:noFill/>
          <a:ln>
            <a:noFill/>
          </a:ln>
        </p:spPr>
        <p:txBody>
          <a:bodyPr anchorCtr="0" anchor="t" bIns="91425" lIns="91425" spcFirstLastPara="1" rIns="91425" wrap="square" tIns="91425">
            <a:noAutofit/>
          </a:bodyPr>
          <a:lstStyle/>
          <a:p>
            <a:pPr indent="0" lvl="0" marL="0" rtl="0" algn="l">
              <a:lnSpc>
                <a:spcPct val="85000"/>
              </a:lnSpc>
              <a:spcBef>
                <a:spcPts val="0"/>
              </a:spcBef>
              <a:spcAft>
                <a:spcPts val="0"/>
              </a:spcAft>
              <a:buClr>
                <a:schemeClr val="dk1"/>
              </a:buClr>
              <a:buSzPts val="1100"/>
              <a:buFont typeface="Arial"/>
              <a:buNone/>
            </a:pPr>
            <a:r>
              <a:rPr lang="en" sz="6400">
                <a:solidFill>
                  <a:srgbClr val="FFFFFF"/>
                </a:solidFill>
                <a:latin typeface="Source Sans Pro Black"/>
                <a:ea typeface="Source Sans Pro Black"/>
                <a:cs typeface="Source Sans Pro Black"/>
                <a:sym typeface="Source Sans Pro Black"/>
              </a:rPr>
              <a:t>Why does this work?</a:t>
            </a:r>
            <a:endParaRPr sz="6400">
              <a:solidFill>
                <a:srgbClr val="FFFFFF"/>
              </a:solidFill>
              <a:latin typeface="Source Sans Pro Black"/>
              <a:ea typeface="Source Sans Pro Black"/>
              <a:cs typeface="Source Sans Pro Black"/>
              <a:sym typeface="Source Sans Pro Black"/>
            </a:endParaRPr>
          </a:p>
        </p:txBody>
      </p:sp>
      <p:sp>
        <p:nvSpPr>
          <p:cNvPr id="82" name="Google Shape;82;p16"/>
          <p:cNvSpPr txBox="1"/>
          <p:nvPr/>
        </p:nvSpPr>
        <p:spPr>
          <a:xfrm>
            <a:off x="2625450" y="3514725"/>
            <a:ext cx="5855100" cy="3299700"/>
          </a:xfrm>
          <a:prstGeom prst="rect">
            <a:avLst/>
          </a:prstGeom>
          <a:noFill/>
          <a:ln>
            <a:noFill/>
          </a:ln>
        </p:spPr>
        <p:txBody>
          <a:bodyPr anchorCtr="0" anchor="t" bIns="91425" lIns="91425" spcFirstLastPara="1" rIns="91425" wrap="square" tIns="91425">
            <a:noAutofit/>
          </a:bodyPr>
          <a:lstStyle/>
          <a:p>
            <a:pPr indent="-317500" lvl="0" marL="457200" rtl="0" algn="l">
              <a:lnSpc>
                <a:spcPct val="115000"/>
              </a:lnSpc>
              <a:spcBef>
                <a:spcPts val="0"/>
              </a:spcBef>
              <a:spcAft>
                <a:spcPts val="0"/>
              </a:spcAft>
              <a:buClr>
                <a:srgbClr val="FFFFFF"/>
              </a:buClr>
              <a:buSzPts val="1400"/>
              <a:buFont typeface="Source Sans Pro"/>
              <a:buChar char="●"/>
            </a:pPr>
            <a:r>
              <a:rPr lang="en">
                <a:solidFill>
                  <a:srgbClr val="FFFFFF"/>
                </a:solidFill>
                <a:latin typeface="Source Sans Pro"/>
                <a:ea typeface="Source Sans Pro"/>
                <a:cs typeface="Source Sans Pro"/>
                <a:sym typeface="Source Sans Pro"/>
              </a:rPr>
              <a:t>It works because you actually tell the person what they need to hear in order to do what they need to do</a:t>
            </a:r>
            <a:endParaRPr>
              <a:solidFill>
                <a:srgbClr val="FFFFFF"/>
              </a:solidFill>
              <a:latin typeface="Source Sans Pro"/>
              <a:ea typeface="Source Sans Pro"/>
              <a:cs typeface="Source Sans Pro"/>
              <a:sym typeface="Source Sans Pro"/>
            </a:endParaRPr>
          </a:p>
          <a:p>
            <a:pPr indent="-317500" lvl="0" marL="457200" rtl="0" algn="l">
              <a:lnSpc>
                <a:spcPct val="115000"/>
              </a:lnSpc>
              <a:spcBef>
                <a:spcPts val="0"/>
              </a:spcBef>
              <a:spcAft>
                <a:spcPts val="0"/>
              </a:spcAft>
              <a:buClr>
                <a:srgbClr val="FFFFFF"/>
              </a:buClr>
              <a:buSzPts val="1400"/>
              <a:buFont typeface="Source Sans Pro"/>
              <a:buChar char="●"/>
            </a:pPr>
            <a:r>
              <a:rPr lang="en">
                <a:solidFill>
                  <a:srgbClr val="FFFFFF"/>
                </a:solidFill>
                <a:latin typeface="Source Sans Pro"/>
                <a:ea typeface="Source Sans Pro"/>
                <a:cs typeface="Source Sans Pro"/>
                <a:sym typeface="Source Sans Pro"/>
              </a:rPr>
              <a:t>Unlike most people, you actually care enough to take the risk, and their knowing that you care is why they will actually appreciate what you have to say</a:t>
            </a:r>
            <a:endParaRPr>
              <a:solidFill>
                <a:srgbClr val="FFFFFF"/>
              </a:solidFill>
              <a:latin typeface="Source Sans Pro"/>
              <a:ea typeface="Source Sans Pro"/>
              <a:cs typeface="Source Sans Pro"/>
              <a:sym typeface="Source Sans Pro"/>
            </a:endParaRPr>
          </a:p>
          <a:p>
            <a:pPr indent="-317500" lvl="0" marL="457200" rtl="0" algn="l">
              <a:lnSpc>
                <a:spcPct val="115000"/>
              </a:lnSpc>
              <a:spcBef>
                <a:spcPts val="0"/>
              </a:spcBef>
              <a:spcAft>
                <a:spcPts val="0"/>
              </a:spcAft>
              <a:buClr>
                <a:srgbClr val="FFFFFF"/>
              </a:buClr>
              <a:buSzPts val="1400"/>
              <a:buFont typeface="Source Sans Pro"/>
              <a:buChar char="●"/>
            </a:pPr>
            <a:r>
              <a:rPr lang="en">
                <a:solidFill>
                  <a:srgbClr val="FFFFFF"/>
                </a:solidFill>
                <a:latin typeface="Source Sans Pro"/>
                <a:ea typeface="Source Sans Pro"/>
                <a:cs typeface="Source Sans Pro"/>
                <a:sym typeface="Source Sans Pro"/>
              </a:rPr>
              <a:t>This is crucial:</a:t>
            </a:r>
            <a:r>
              <a:rPr b="1" lang="en">
                <a:solidFill>
                  <a:srgbClr val="FFFFFF"/>
                </a:solidFill>
                <a:latin typeface="Source Sans Pro"/>
                <a:ea typeface="Source Sans Pro"/>
                <a:cs typeface="Source Sans Pro"/>
                <a:sym typeface="Source Sans Pro"/>
              </a:rPr>
              <a:t> if they don’t think you care about them, then they will not absorb a difficult message from you</a:t>
            </a:r>
            <a:endParaRPr b="1" sz="1100">
              <a:solidFill>
                <a:schemeClr val="dk1"/>
              </a:solidFill>
            </a:endParaRPr>
          </a:p>
        </p:txBody>
      </p:sp>
      <p:sp>
        <p:nvSpPr>
          <p:cNvPr id="83" name="Google Shape;83;p16"/>
          <p:cNvSpPr/>
          <p:nvPr/>
        </p:nvSpPr>
        <p:spPr>
          <a:xfrm rot="5400000">
            <a:off x="1246800" y="4779400"/>
            <a:ext cx="2457600" cy="2997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7"/>
          <p:cNvSpPr/>
          <p:nvPr/>
        </p:nvSpPr>
        <p:spPr>
          <a:xfrm>
            <a:off x="3918950" y="1272000"/>
            <a:ext cx="2118900" cy="2118900"/>
          </a:xfrm>
          <a:prstGeom prst="rect">
            <a:avLst/>
          </a:prstGeom>
          <a:solidFill>
            <a:srgbClr val="2C117A">
              <a:alpha val="809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17"/>
          <p:cNvSpPr/>
          <p:nvPr/>
        </p:nvSpPr>
        <p:spPr>
          <a:xfrm>
            <a:off x="6151100" y="1272000"/>
            <a:ext cx="2118900" cy="2118900"/>
          </a:xfrm>
          <a:prstGeom prst="rect">
            <a:avLst/>
          </a:prstGeom>
          <a:solidFill>
            <a:srgbClr val="2C117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17"/>
          <p:cNvSpPr/>
          <p:nvPr/>
        </p:nvSpPr>
        <p:spPr>
          <a:xfrm>
            <a:off x="6151100" y="3467100"/>
            <a:ext cx="2118900" cy="2118900"/>
          </a:xfrm>
          <a:prstGeom prst="rect">
            <a:avLst/>
          </a:prstGeom>
          <a:solidFill>
            <a:srgbClr val="480BF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7"/>
          <p:cNvSpPr/>
          <p:nvPr/>
        </p:nvSpPr>
        <p:spPr>
          <a:xfrm>
            <a:off x="3918950" y="3467100"/>
            <a:ext cx="2118900" cy="2118900"/>
          </a:xfrm>
          <a:prstGeom prst="rect">
            <a:avLst/>
          </a:prstGeom>
          <a:solidFill>
            <a:srgbClr val="FF9B9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17"/>
          <p:cNvSpPr txBox="1"/>
          <p:nvPr/>
        </p:nvSpPr>
        <p:spPr>
          <a:xfrm>
            <a:off x="3918950" y="1934100"/>
            <a:ext cx="2118900" cy="794700"/>
          </a:xfrm>
          <a:prstGeom prst="rect">
            <a:avLst/>
          </a:prstGeom>
          <a:noFill/>
          <a:ln>
            <a:noFill/>
          </a:ln>
        </p:spPr>
        <p:txBody>
          <a:bodyPr anchorCtr="0" anchor="t" bIns="91425" lIns="91425" spcFirstLastPara="1" rIns="91425" wrap="square" tIns="91425">
            <a:noAutofit/>
          </a:bodyPr>
          <a:lstStyle/>
          <a:p>
            <a:pPr indent="0" lvl="0" marL="0" marR="0" rtl="0" algn="ctr">
              <a:lnSpc>
                <a:spcPct val="85000"/>
              </a:lnSpc>
              <a:spcBef>
                <a:spcPts val="0"/>
              </a:spcBef>
              <a:spcAft>
                <a:spcPts val="0"/>
              </a:spcAft>
              <a:buClr>
                <a:schemeClr val="dk1"/>
              </a:buClr>
              <a:buSzPts val="1100"/>
              <a:buFont typeface="Arial"/>
              <a:buNone/>
            </a:pPr>
            <a:r>
              <a:rPr lang="en" sz="2500">
                <a:solidFill>
                  <a:srgbClr val="FFFFFF"/>
                </a:solidFill>
                <a:latin typeface="Source Sans Pro Black"/>
                <a:ea typeface="Source Sans Pro Black"/>
                <a:cs typeface="Source Sans Pro Black"/>
                <a:sym typeface="Source Sans Pro Black"/>
              </a:rPr>
              <a:t>Ruinous Empathy</a:t>
            </a:r>
            <a:endParaRPr sz="2500">
              <a:solidFill>
                <a:srgbClr val="FFFFFF"/>
              </a:solidFill>
              <a:latin typeface="Source Sans Pro Black"/>
              <a:ea typeface="Source Sans Pro Black"/>
              <a:cs typeface="Source Sans Pro Black"/>
              <a:sym typeface="Source Sans Pro Black"/>
            </a:endParaRPr>
          </a:p>
        </p:txBody>
      </p:sp>
      <p:sp>
        <p:nvSpPr>
          <p:cNvPr id="93" name="Google Shape;93;p17"/>
          <p:cNvSpPr txBox="1"/>
          <p:nvPr/>
        </p:nvSpPr>
        <p:spPr>
          <a:xfrm>
            <a:off x="6151100" y="1934100"/>
            <a:ext cx="2118900" cy="794700"/>
          </a:xfrm>
          <a:prstGeom prst="rect">
            <a:avLst/>
          </a:prstGeom>
          <a:noFill/>
          <a:ln>
            <a:noFill/>
          </a:ln>
        </p:spPr>
        <p:txBody>
          <a:bodyPr anchorCtr="0" anchor="t" bIns="91425" lIns="91425" spcFirstLastPara="1" rIns="91425" wrap="square" tIns="91425">
            <a:noAutofit/>
          </a:bodyPr>
          <a:lstStyle/>
          <a:p>
            <a:pPr indent="0" lvl="0" marL="0" marR="0" rtl="0" algn="ctr">
              <a:lnSpc>
                <a:spcPct val="85000"/>
              </a:lnSpc>
              <a:spcBef>
                <a:spcPts val="0"/>
              </a:spcBef>
              <a:spcAft>
                <a:spcPts val="0"/>
              </a:spcAft>
              <a:buClr>
                <a:schemeClr val="dk1"/>
              </a:buClr>
              <a:buSzPts val="1100"/>
              <a:buFont typeface="Arial"/>
              <a:buNone/>
            </a:pPr>
            <a:r>
              <a:rPr lang="en" sz="2500">
                <a:solidFill>
                  <a:srgbClr val="FFFFFF"/>
                </a:solidFill>
                <a:latin typeface="Source Sans Pro Black"/>
                <a:ea typeface="Source Sans Pro Black"/>
                <a:cs typeface="Source Sans Pro Black"/>
                <a:sym typeface="Source Sans Pro Black"/>
              </a:rPr>
              <a:t>Radical Candor</a:t>
            </a:r>
            <a:endParaRPr sz="2500">
              <a:solidFill>
                <a:srgbClr val="FFFFFF"/>
              </a:solidFill>
              <a:latin typeface="Source Sans Pro Black"/>
              <a:ea typeface="Source Sans Pro Black"/>
              <a:cs typeface="Source Sans Pro Black"/>
              <a:sym typeface="Source Sans Pro Black"/>
            </a:endParaRPr>
          </a:p>
        </p:txBody>
      </p:sp>
      <p:sp>
        <p:nvSpPr>
          <p:cNvPr id="94" name="Google Shape;94;p17"/>
          <p:cNvSpPr txBox="1"/>
          <p:nvPr/>
        </p:nvSpPr>
        <p:spPr>
          <a:xfrm>
            <a:off x="6151100" y="4129200"/>
            <a:ext cx="2118900" cy="794700"/>
          </a:xfrm>
          <a:prstGeom prst="rect">
            <a:avLst/>
          </a:prstGeom>
          <a:noFill/>
          <a:ln>
            <a:noFill/>
          </a:ln>
        </p:spPr>
        <p:txBody>
          <a:bodyPr anchorCtr="0" anchor="t" bIns="91425" lIns="91425" spcFirstLastPara="1" rIns="91425" wrap="square" tIns="91425">
            <a:noAutofit/>
          </a:bodyPr>
          <a:lstStyle/>
          <a:p>
            <a:pPr indent="0" lvl="0" marL="0" marR="0" rtl="0" algn="ctr">
              <a:lnSpc>
                <a:spcPct val="85000"/>
              </a:lnSpc>
              <a:spcBef>
                <a:spcPts val="0"/>
              </a:spcBef>
              <a:spcAft>
                <a:spcPts val="0"/>
              </a:spcAft>
              <a:buClr>
                <a:schemeClr val="dk1"/>
              </a:buClr>
              <a:buSzPts val="1100"/>
              <a:buFont typeface="Arial"/>
              <a:buNone/>
            </a:pPr>
            <a:r>
              <a:rPr lang="en" sz="2500">
                <a:solidFill>
                  <a:srgbClr val="FFFFFF"/>
                </a:solidFill>
                <a:latin typeface="Source Sans Pro Black"/>
                <a:ea typeface="Source Sans Pro Black"/>
                <a:cs typeface="Source Sans Pro Black"/>
                <a:sym typeface="Source Sans Pro Black"/>
              </a:rPr>
              <a:t>Obnoxious Aggression</a:t>
            </a:r>
            <a:endParaRPr sz="2500">
              <a:solidFill>
                <a:srgbClr val="FFFFFF"/>
              </a:solidFill>
              <a:latin typeface="Source Sans Pro Black"/>
              <a:ea typeface="Source Sans Pro Black"/>
              <a:cs typeface="Source Sans Pro Black"/>
              <a:sym typeface="Source Sans Pro Black"/>
            </a:endParaRPr>
          </a:p>
        </p:txBody>
      </p:sp>
      <p:sp>
        <p:nvSpPr>
          <p:cNvPr id="95" name="Google Shape;95;p17"/>
          <p:cNvSpPr txBox="1"/>
          <p:nvPr/>
        </p:nvSpPr>
        <p:spPr>
          <a:xfrm>
            <a:off x="3918950" y="4129200"/>
            <a:ext cx="2118900" cy="794700"/>
          </a:xfrm>
          <a:prstGeom prst="rect">
            <a:avLst/>
          </a:prstGeom>
          <a:noFill/>
          <a:ln>
            <a:noFill/>
          </a:ln>
        </p:spPr>
        <p:txBody>
          <a:bodyPr anchorCtr="0" anchor="t" bIns="91425" lIns="91425" spcFirstLastPara="1" rIns="91425" wrap="square" tIns="91425">
            <a:noAutofit/>
          </a:bodyPr>
          <a:lstStyle/>
          <a:p>
            <a:pPr indent="0" lvl="0" marL="0" marR="0" rtl="0" algn="ctr">
              <a:lnSpc>
                <a:spcPct val="85000"/>
              </a:lnSpc>
              <a:spcBef>
                <a:spcPts val="0"/>
              </a:spcBef>
              <a:spcAft>
                <a:spcPts val="0"/>
              </a:spcAft>
              <a:buClr>
                <a:schemeClr val="dk1"/>
              </a:buClr>
              <a:buSzPts val="1100"/>
              <a:buFont typeface="Arial"/>
              <a:buNone/>
            </a:pPr>
            <a:r>
              <a:rPr lang="en" sz="2500">
                <a:solidFill>
                  <a:srgbClr val="FFFFFF"/>
                </a:solidFill>
                <a:latin typeface="Source Sans Pro Black"/>
                <a:ea typeface="Source Sans Pro Black"/>
                <a:cs typeface="Source Sans Pro Black"/>
                <a:sym typeface="Source Sans Pro Black"/>
              </a:rPr>
              <a:t>Manipulative Insecurity</a:t>
            </a:r>
            <a:endParaRPr sz="2500">
              <a:solidFill>
                <a:srgbClr val="FFFFFF"/>
              </a:solidFill>
              <a:latin typeface="Source Sans Pro Black"/>
              <a:ea typeface="Source Sans Pro Black"/>
              <a:cs typeface="Source Sans Pro Black"/>
              <a:sym typeface="Source Sans Pro Black"/>
            </a:endParaRPr>
          </a:p>
        </p:txBody>
      </p:sp>
      <p:sp>
        <p:nvSpPr>
          <p:cNvPr id="96" name="Google Shape;96;p17"/>
          <p:cNvSpPr txBox="1"/>
          <p:nvPr/>
        </p:nvSpPr>
        <p:spPr>
          <a:xfrm>
            <a:off x="5035025" y="715500"/>
            <a:ext cx="2118900" cy="4803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lang="en">
                <a:latin typeface="Source Sans Pro"/>
                <a:ea typeface="Source Sans Pro"/>
                <a:cs typeface="Source Sans Pro"/>
                <a:sym typeface="Source Sans Pro"/>
              </a:rPr>
              <a:t>Care Personality</a:t>
            </a:r>
            <a:endParaRPr b="1" sz="1100">
              <a:solidFill>
                <a:schemeClr val="dk1"/>
              </a:solidFill>
            </a:endParaRPr>
          </a:p>
        </p:txBody>
      </p:sp>
      <p:sp>
        <p:nvSpPr>
          <p:cNvPr id="97" name="Google Shape;97;p17"/>
          <p:cNvSpPr txBox="1"/>
          <p:nvPr/>
        </p:nvSpPr>
        <p:spPr>
          <a:xfrm>
            <a:off x="8535550" y="3188850"/>
            <a:ext cx="2118900" cy="4803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lang="en">
                <a:latin typeface="Source Sans Pro"/>
                <a:ea typeface="Source Sans Pro"/>
                <a:cs typeface="Source Sans Pro"/>
                <a:sym typeface="Source Sans Pro"/>
              </a:rPr>
              <a:t>Challenge Directly</a:t>
            </a:r>
            <a:endParaRPr b="1" sz="1100">
              <a:solidFill>
                <a:schemeClr val="dk1"/>
              </a:solidFill>
            </a:endParaRPr>
          </a:p>
        </p:txBody>
      </p:sp>
      <p:cxnSp>
        <p:nvCxnSpPr>
          <p:cNvPr id="98" name="Google Shape;98;p17"/>
          <p:cNvCxnSpPr/>
          <p:nvPr/>
        </p:nvCxnSpPr>
        <p:spPr>
          <a:xfrm rot="10800000">
            <a:off x="3704050" y="3429000"/>
            <a:ext cx="4831500" cy="0"/>
          </a:xfrm>
          <a:prstGeom prst="straightConnector1">
            <a:avLst/>
          </a:prstGeom>
          <a:noFill/>
          <a:ln cap="flat" cmpd="sng" w="9525">
            <a:solidFill>
              <a:schemeClr val="dk2"/>
            </a:solidFill>
            <a:prstDash val="solid"/>
            <a:round/>
            <a:headEnd len="med" w="med" type="stealth"/>
            <a:tailEnd len="med" w="med" type="stealth"/>
          </a:ln>
        </p:spPr>
      </p:cxnSp>
      <p:cxnSp>
        <p:nvCxnSpPr>
          <p:cNvPr id="99" name="Google Shape;99;p17"/>
          <p:cNvCxnSpPr/>
          <p:nvPr/>
        </p:nvCxnSpPr>
        <p:spPr>
          <a:xfrm>
            <a:off x="6088350" y="1195800"/>
            <a:ext cx="0" cy="4546200"/>
          </a:xfrm>
          <a:prstGeom prst="straightConnector1">
            <a:avLst/>
          </a:prstGeom>
          <a:noFill/>
          <a:ln cap="flat" cmpd="sng" w="9525">
            <a:solidFill>
              <a:schemeClr val="dk2"/>
            </a:solidFill>
            <a:prstDash val="solid"/>
            <a:round/>
            <a:headEnd len="med" w="med" type="stealth"/>
            <a:tailEnd len="med" w="med" type="stealth"/>
          </a:ln>
        </p:spPr>
      </p:cxnSp>
      <p:sp>
        <p:nvSpPr>
          <p:cNvPr id="100" name="Google Shape;100;p17"/>
          <p:cNvSpPr/>
          <p:nvPr/>
        </p:nvSpPr>
        <p:spPr>
          <a:xfrm rot="-5400000">
            <a:off x="-2117850" y="3111900"/>
            <a:ext cx="4949700" cy="714000"/>
          </a:xfrm>
          <a:prstGeom prst="rect">
            <a:avLst/>
          </a:prstGeom>
          <a:solidFill>
            <a:srgbClr val="FF9B9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17"/>
          <p:cNvSpPr/>
          <p:nvPr/>
        </p:nvSpPr>
        <p:spPr>
          <a:xfrm rot="-5400000">
            <a:off x="9357100" y="3178575"/>
            <a:ext cx="4949700" cy="714000"/>
          </a:xfrm>
          <a:prstGeom prst="rect">
            <a:avLst/>
          </a:prstGeom>
          <a:solidFill>
            <a:srgbClr val="FF9B9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pic>
        <p:nvPicPr>
          <p:cNvPr id="106" name="Google Shape;106;p18"/>
          <p:cNvPicPr preferRelativeResize="0"/>
          <p:nvPr/>
        </p:nvPicPr>
        <p:blipFill rotWithShape="1">
          <a:blip r:embed="rId3">
            <a:alphaModFix/>
          </a:blip>
          <a:srcRect b="0" l="0" r="0" t="13874"/>
          <a:stretch/>
        </p:blipFill>
        <p:spPr>
          <a:xfrm>
            <a:off x="0" y="-157150"/>
            <a:ext cx="12188952" cy="7015149"/>
          </a:xfrm>
          <a:prstGeom prst="rect">
            <a:avLst/>
          </a:prstGeom>
          <a:noFill/>
          <a:ln>
            <a:noFill/>
          </a:ln>
        </p:spPr>
      </p:pic>
      <p:sp>
        <p:nvSpPr>
          <p:cNvPr id="107" name="Google Shape;107;p18"/>
          <p:cNvSpPr txBox="1"/>
          <p:nvPr/>
        </p:nvSpPr>
        <p:spPr>
          <a:xfrm>
            <a:off x="587925" y="797625"/>
            <a:ext cx="6970200" cy="27171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6400">
                <a:solidFill>
                  <a:srgbClr val="FFFFFF"/>
                </a:solidFill>
                <a:latin typeface="Source Sans Pro Black"/>
                <a:ea typeface="Source Sans Pro Black"/>
                <a:cs typeface="Source Sans Pro Black"/>
                <a:sym typeface="Source Sans Pro Black"/>
              </a:rPr>
              <a:t>Run a simulation</a:t>
            </a:r>
            <a:endParaRPr sz="6400">
              <a:solidFill>
                <a:srgbClr val="FFFFFF"/>
              </a:solidFill>
              <a:latin typeface="Source Sans Pro Black"/>
              <a:ea typeface="Source Sans Pro Black"/>
              <a:cs typeface="Source Sans Pro Black"/>
              <a:sym typeface="Source Sans Pro Black"/>
            </a:endParaRPr>
          </a:p>
        </p:txBody>
      </p:sp>
      <p:sp>
        <p:nvSpPr>
          <p:cNvPr id="108" name="Google Shape;108;p18"/>
          <p:cNvSpPr txBox="1"/>
          <p:nvPr/>
        </p:nvSpPr>
        <p:spPr>
          <a:xfrm>
            <a:off x="2625450" y="3000375"/>
            <a:ext cx="5855100" cy="3299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a:solidFill>
                  <a:srgbClr val="FFFFFF"/>
                </a:solidFill>
                <a:latin typeface="Source Sans Pro"/>
                <a:ea typeface="Source Sans Pro"/>
                <a:cs typeface="Source Sans Pro"/>
                <a:sym typeface="Source Sans Pro"/>
              </a:rPr>
              <a:t>Before you engage in radical candor, you should run a simulation in your head to imagine some of the possible scenarios for how he could react to your conversation</a:t>
            </a:r>
            <a:endParaRPr>
              <a:solidFill>
                <a:srgbClr val="FFFFFF"/>
              </a:solidFill>
              <a:latin typeface="Source Sans Pro"/>
              <a:ea typeface="Source Sans Pro"/>
              <a:cs typeface="Source Sans Pro"/>
              <a:sym typeface="Source Sans Pro"/>
            </a:endParaRPr>
          </a:p>
          <a:p>
            <a:pPr indent="0" lvl="0" marL="0" rtl="0" algn="l">
              <a:lnSpc>
                <a:spcPct val="115000"/>
              </a:lnSpc>
              <a:spcBef>
                <a:spcPts val="0"/>
              </a:spcBef>
              <a:spcAft>
                <a:spcPts val="0"/>
              </a:spcAft>
              <a:buNone/>
            </a:pPr>
            <a:r>
              <a:t/>
            </a:r>
            <a:endParaRPr>
              <a:solidFill>
                <a:srgbClr val="FFFFFF"/>
              </a:solidFill>
              <a:latin typeface="Source Sans Pro"/>
              <a:ea typeface="Source Sans Pro"/>
              <a:cs typeface="Source Sans Pro"/>
              <a:sym typeface="Source Sans Pro"/>
            </a:endParaRPr>
          </a:p>
          <a:p>
            <a:pPr indent="-317500" lvl="0" marL="457200" rtl="0" algn="l">
              <a:lnSpc>
                <a:spcPct val="115000"/>
              </a:lnSpc>
              <a:spcBef>
                <a:spcPts val="0"/>
              </a:spcBef>
              <a:spcAft>
                <a:spcPts val="0"/>
              </a:spcAft>
              <a:buClr>
                <a:srgbClr val="FFFFFF"/>
              </a:buClr>
              <a:buSzPts val="1400"/>
              <a:buFont typeface="Source Sans Pro"/>
              <a:buChar char="●"/>
            </a:pPr>
            <a:r>
              <a:rPr lang="en">
                <a:solidFill>
                  <a:srgbClr val="FFFFFF"/>
                </a:solidFill>
                <a:latin typeface="Source Sans Pro"/>
                <a:ea typeface="Source Sans Pro"/>
                <a:cs typeface="Source Sans Pro"/>
                <a:sym typeface="Source Sans Pro"/>
              </a:rPr>
              <a:t>What is his body language expressing?</a:t>
            </a:r>
            <a:br>
              <a:rPr lang="en">
                <a:solidFill>
                  <a:srgbClr val="FFFFFF"/>
                </a:solidFill>
                <a:latin typeface="Source Sans Pro"/>
                <a:ea typeface="Source Sans Pro"/>
                <a:cs typeface="Source Sans Pro"/>
                <a:sym typeface="Source Sans Pro"/>
              </a:rPr>
            </a:br>
            <a:endParaRPr>
              <a:solidFill>
                <a:srgbClr val="FFFFFF"/>
              </a:solidFill>
              <a:latin typeface="Source Sans Pro"/>
              <a:ea typeface="Source Sans Pro"/>
              <a:cs typeface="Source Sans Pro"/>
              <a:sym typeface="Source Sans Pro"/>
            </a:endParaRPr>
          </a:p>
          <a:p>
            <a:pPr indent="-317500" lvl="0" marL="457200" rtl="0" algn="l">
              <a:lnSpc>
                <a:spcPct val="115000"/>
              </a:lnSpc>
              <a:spcBef>
                <a:spcPts val="0"/>
              </a:spcBef>
              <a:spcAft>
                <a:spcPts val="0"/>
              </a:spcAft>
              <a:buClr>
                <a:srgbClr val="FFFFFF"/>
              </a:buClr>
              <a:buSzPts val="1400"/>
              <a:buFont typeface="Source Sans Pro"/>
              <a:buChar char="●"/>
            </a:pPr>
            <a:r>
              <a:rPr lang="en">
                <a:solidFill>
                  <a:srgbClr val="FFFFFF"/>
                </a:solidFill>
                <a:latin typeface="Source Sans Pro"/>
                <a:ea typeface="Source Sans Pro"/>
                <a:cs typeface="Source Sans Pro"/>
                <a:sym typeface="Source Sans Pro"/>
              </a:rPr>
              <a:t>How is he responding to your message? What’s the pitch of his voice?</a:t>
            </a:r>
            <a:endParaRPr>
              <a:solidFill>
                <a:srgbClr val="FFFFFF"/>
              </a:solidFill>
              <a:latin typeface="Source Sans Pro"/>
              <a:ea typeface="Source Sans Pro"/>
              <a:cs typeface="Source Sans Pro"/>
              <a:sym typeface="Source Sans Pro"/>
            </a:endParaRPr>
          </a:p>
          <a:p>
            <a:pPr indent="0" lvl="0" marL="914400" rtl="0" algn="l">
              <a:lnSpc>
                <a:spcPct val="115000"/>
              </a:lnSpc>
              <a:spcBef>
                <a:spcPts val="0"/>
              </a:spcBef>
              <a:spcAft>
                <a:spcPts val="0"/>
              </a:spcAft>
              <a:buNone/>
            </a:pPr>
            <a:r>
              <a:t/>
            </a:r>
            <a:endParaRPr>
              <a:solidFill>
                <a:srgbClr val="FFFFFF"/>
              </a:solidFill>
              <a:latin typeface="Source Sans Pro"/>
              <a:ea typeface="Source Sans Pro"/>
              <a:cs typeface="Source Sans Pro"/>
              <a:sym typeface="Source Sans Pro"/>
            </a:endParaRPr>
          </a:p>
          <a:p>
            <a:pPr indent="-317500" lvl="0" marL="457200" rtl="0" algn="l">
              <a:lnSpc>
                <a:spcPct val="115000"/>
              </a:lnSpc>
              <a:spcBef>
                <a:spcPts val="0"/>
              </a:spcBef>
              <a:spcAft>
                <a:spcPts val="0"/>
              </a:spcAft>
              <a:buClr>
                <a:srgbClr val="FFFFFF"/>
              </a:buClr>
              <a:buSzPts val="1400"/>
              <a:buFont typeface="Source Sans Pro"/>
              <a:buChar char="●"/>
            </a:pPr>
            <a:r>
              <a:rPr lang="en">
                <a:solidFill>
                  <a:srgbClr val="FFFFFF"/>
                </a:solidFill>
                <a:latin typeface="Source Sans Pro"/>
                <a:ea typeface="Source Sans Pro"/>
                <a:cs typeface="Source Sans Pro"/>
                <a:sym typeface="Source Sans Pro"/>
              </a:rPr>
              <a:t>How will he react? What would be a positive reaction? What would be a negative one?</a:t>
            </a:r>
            <a:br>
              <a:rPr lang="en">
                <a:solidFill>
                  <a:srgbClr val="FFFFFF"/>
                </a:solidFill>
                <a:latin typeface="Source Sans Pro"/>
                <a:ea typeface="Source Sans Pro"/>
                <a:cs typeface="Source Sans Pro"/>
                <a:sym typeface="Source Sans Pro"/>
              </a:rPr>
            </a:br>
            <a:endParaRPr>
              <a:solidFill>
                <a:srgbClr val="FFFFFF"/>
              </a:solidFill>
              <a:latin typeface="Source Sans Pro"/>
              <a:ea typeface="Source Sans Pro"/>
              <a:cs typeface="Source Sans Pro"/>
              <a:sym typeface="Source Sans Pro"/>
            </a:endParaRPr>
          </a:p>
          <a:p>
            <a:pPr indent="-317500" lvl="0" marL="457200" rtl="0" algn="l">
              <a:lnSpc>
                <a:spcPct val="115000"/>
              </a:lnSpc>
              <a:spcBef>
                <a:spcPts val="0"/>
              </a:spcBef>
              <a:spcAft>
                <a:spcPts val="0"/>
              </a:spcAft>
              <a:buClr>
                <a:srgbClr val="FFFFFF"/>
              </a:buClr>
              <a:buSzPts val="1400"/>
              <a:buFont typeface="Source Sans Pro"/>
              <a:buChar char="●"/>
            </a:pPr>
            <a:r>
              <a:rPr lang="en">
                <a:solidFill>
                  <a:srgbClr val="FFFFFF"/>
                </a:solidFill>
                <a:latin typeface="Source Sans Pro"/>
                <a:ea typeface="Source Sans Pro"/>
                <a:cs typeface="Source Sans Pro"/>
                <a:sym typeface="Source Sans Pro"/>
              </a:rPr>
              <a:t>How would you respond to either scenario?</a:t>
            </a:r>
            <a:endParaRPr sz="1100">
              <a:solidFill>
                <a:schemeClr val="dk1"/>
              </a:solidFill>
            </a:endParaRPr>
          </a:p>
          <a:p>
            <a:pPr indent="0" lvl="0" marL="0" rtl="0" algn="l">
              <a:lnSpc>
                <a:spcPct val="115000"/>
              </a:lnSpc>
              <a:spcBef>
                <a:spcPts val="0"/>
              </a:spcBef>
              <a:spcAft>
                <a:spcPts val="0"/>
              </a:spcAft>
              <a:buNone/>
            </a:pPr>
            <a:r>
              <a:t/>
            </a:r>
            <a:endParaRPr>
              <a:solidFill>
                <a:srgbClr val="FFFFFF"/>
              </a:solidFill>
              <a:latin typeface="Source Sans Pro"/>
              <a:ea typeface="Source Sans Pro"/>
              <a:cs typeface="Source Sans Pro"/>
              <a:sym typeface="Source Sans Pro"/>
            </a:endParaRPr>
          </a:p>
        </p:txBody>
      </p:sp>
      <p:sp>
        <p:nvSpPr>
          <p:cNvPr id="109" name="Google Shape;109;p18"/>
          <p:cNvSpPr/>
          <p:nvPr/>
        </p:nvSpPr>
        <p:spPr>
          <a:xfrm rot="5400000">
            <a:off x="778325" y="4447800"/>
            <a:ext cx="3023100" cy="2997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pic>
        <p:nvPicPr>
          <p:cNvPr id="114" name="Google Shape;114;p19"/>
          <p:cNvPicPr preferRelativeResize="0"/>
          <p:nvPr/>
        </p:nvPicPr>
        <p:blipFill>
          <a:blip r:embed="rId3">
            <a:alphaModFix/>
          </a:blip>
          <a:stretch>
            <a:fillRect/>
          </a:stretch>
        </p:blipFill>
        <p:spPr>
          <a:xfrm>
            <a:off x="0" y="858"/>
            <a:ext cx="12188952" cy="6856286"/>
          </a:xfrm>
          <a:prstGeom prst="rect">
            <a:avLst/>
          </a:prstGeom>
          <a:noFill/>
          <a:ln>
            <a:noFill/>
          </a:ln>
        </p:spPr>
      </p:pic>
      <p:sp>
        <p:nvSpPr>
          <p:cNvPr id="115" name="Google Shape;115;p19"/>
          <p:cNvSpPr/>
          <p:nvPr/>
        </p:nvSpPr>
        <p:spPr>
          <a:xfrm>
            <a:off x="354175" y="370250"/>
            <a:ext cx="11446200" cy="6032400"/>
          </a:xfrm>
          <a:prstGeom prst="rect">
            <a:avLst/>
          </a:prstGeom>
          <a:solidFill>
            <a:srgbClr val="2C117A">
              <a:alpha val="809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19"/>
          <p:cNvSpPr txBox="1"/>
          <p:nvPr/>
        </p:nvSpPr>
        <p:spPr>
          <a:xfrm>
            <a:off x="1722900" y="995750"/>
            <a:ext cx="2837700" cy="1059300"/>
          </a:xfrm>
          <a:prstGeom prst="rect">
            <a:avLst/>
          </a:prstGeom>
          <a:noFill/>
          <a:ln>
            <a:noFill/>
          </a:ln>
        </p:spPr>
        <p:txBody>
          <a:bodyPr anchorCtr="0" anchor="t" bIns="91425" lIns="91425" spcFirstLastPara="1" rIns="91425" wrap="square" tIns="91425">
            <a:noAutofit/>
          </a:bodyPr>
          <a:lstStyle/>
          <a:p>
            <a:pPr indent="0" lvl="0" marL="0" rtl="0" algn="l">
              <a:lnSpc>
                <a:spcPct val="85000"/>
              </a:lnSpc>
              <a:spcBef>
                <a:spcPts val="0"/>
              </a:spcBef>
              <a:spcAft>
                <a:spcPts val="0"/>
              </a:spcAft>
              <a:buNone/>
            </a:pPr>
            <a:r>
              <a:rPr lang="en" sz="6400">
                <a:solidFill>
                  <a:srgbClr val="FFFFFF"/>
                </a:solidFill>
                <a:latin typeface="Source Sans Pro Black"/>
                <a:ea typeface="Source Sans Pro Black"/>
                <a:cs typeface="Source Sans Pro Black"/>
                <a:sym typeface="Source Sans Pro Black"/>
              </a:rPr>
              <a:t>To </a:t>
            </a:r>
            <a:r>
              <a:rPr lang="en" sz="6400">
                <a:solidFill>
                  <a:srgbClr val="FFFFFF"/>
                </a:solidFill>
                <a:latin typeface="Source Sans Pro Black"/>
                <a:ea typeface="Source Sans Pro Black"/>
                <a:cs typeface="Source Sans Pro Black"/>
                <a:sym typeface="Source Sans Pro Black"/>
              </a:rPr>
              <a:t>Do</a:t>
            </a:r>
            <a:r>
              <a:rPr lang="en" sz="6400">
                <a:solidFill>
                  <a:srgbClr val="FFFFFF"/>
                </a:solidFill>
                <a:latin typeface="Source Sans Pro Black"/>
                <a:ea typeface="Source Sans Pro Black"/>
                <a:cs typeface="Source Sans Pro Black"/>
                <a:sym typeface="Source Sans Pro Black"/>
              </a:rPr>
              <a:t>:</a:t>
            </a:r>
            <a:endParaRPr sz="6400">
              <a:solidFill>
                <a:srgbClr val="FFFFFF"/>
              </a:solidFill>
              <a:latin typeface="Source Sans Pro Black"/>
              <a:ea typeface="Source Sans Pro Black"/>
              <a:cs typeface="Source Sans Pro Black"/>
              <a:sym typeface="Source Sans Pro Black"/>
            </a:endParaRPr>
          </a:p>
        </p:txBody>
      </p:sp>
      <p:sp>
        <p:nvSpPr>
          <p:cNvPr id="117" name="Google Shape;117;p19"/>
          <p:cNvSpPr/>
          <p:nvPr/>
        </p:nvSpPr>
        <p:spPr>
          <a:xfrm>
            <a:off x="857900" y="1652975"/>
            <a:ext cx="434700" cy="4176300"/>
          </a:xfrm>
          <a:prstGeom prst="rect">
            <a:avLst/>
          </a:prstGeom>
          <a:solidFill>
            <a:srgbClr val="FF9B9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19"/>
          <p:cNvSpPr txBox="1"/>
          <p:nvPr/>
        </p:nvSpPr>
        <p:spPr>
          <a:xfrm>
            <a:off x="1829525" y="2126475"/>
            <a:ext cx="4699800" cy="3845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1900">
                <a:solidFill>
                  <a:srgbClr val="FF9B9F"/>
                </a:solidFill>
                <a:latin typeface="Source Sans Pro SemiBold"/>
                <a:ea typeface="Source Sans Pro SemiBold"/>
                <a:cs typeface="Source Sans Pro SemiBold"/>
                <a:sym typeface="Source Sans Pro SemiBold"/>
              </a:rPr>
              <a:t>Please complete the following homework exercise</a:t>
            </a:r>
            <a:endParaRPr sz="1900">
              <a:solidFill>
                <a:srgbClr val="FF9B9F"/>
              </a:solidFill>
              <a:latin typeface="Source Sans Pro SemiBold"/>
              <a:ea typeface="Source Sans Pro SemiBold"/>
              <a:cs typeface="Source Sans Pro SemiBold"/>
              <a:sym typeface="Source Sans Pro SemiBold"/>
            </a:endParaRPr>
          </a:p>
          <a:p>
            <a:pPr indent="-317500" lvl="0" marL="457200" rtl="0" algn="l">
              <a:lnSpc>
                <a:spcPct val="115000"/>
              </a:lnSpc>
              <a:spcBef>
                <a:spcPts val="0"/>
              </a:spcBef>
              <a:spcAft>
                <a:spcPts val="0"/>
              </a:spcAft>
              <a:buClr>
                <a:srgbClr val="FFFFFF"/>
              </a:buClr>
              <a:buSzPts val="1400"/>
              <a:buFont typeface="Source Sans Pro"/>
              <a:buAutoNum type="arabicPeriod"/>
            </a:pPr>
            <a:r>
              <a:t/>
            </a:r>
            <a:endParaRPr>
              <a:solidFill>
                <a:srgbClr val="FFFFFF"/>
              </a:solidFill>
              <a:latin typeface="Source Sans Pro"/>
              <a:ea typeface="Source Sans Pro"/>
              <a:cs typeface="Source Sans Pro"/>
              <a:sym typeface="Source Sans Pro"/>
            </a:endParaRPr>
          </a:p>
          <a:p>
            <a:pPr indent="-317500" lvl="0" marL="457200" rtl="0" algn="l">
              <a:lnSpc>
                <a:spcPct val="115000"/>
              </a:lnSpc>
              <a:spcBef>
                <a:spcPts val="0"/>
              </a:spcBef>
              <a:spcAft>
                <a:spcPts val="0"/>
              </a:spcAft>
              <a:buClr>
                <a:srgbClr val="FFFFFF"/>
              </a:buClr>
              <a:buSzPts val="1400"/>
              <a:buFont typeface="Source Sans Pro"/>
              <a:buAutoNum type="arabicPeriod"/>
            </a:pPr>
            <a:r>
              <a:rPr lang="en">
                <a:solidFill>
                  <a:srgbClr val="FFFFFF"/>
                </a:solidFill>
                <a:latin typeface="Source Sans Pro"/>
                <a:ea typeface="Source Sans Pro"/>
                <a:cs typeface="Source Sans Pro"/>
                <a:sym typeface="Source Sans Pro"/>
              </a:rPr>
              <a:t>Think of a tough conversation you have been avoiding that could benefit from Radical Candor.</a:t>
            </a:r>
            <a:endParaRPr>
              <a:solidFill>
                <a:srgbClr val="FFFFFF"/>
              </a:solidFill>
              <a:latin typeface="Source Sans Pro"/>
              <a:ea typeface="Source Sans Pro"/>
              <a:cs typeface="Source Sans Pro"/>
              <a:sym typeface="Source Sans Pro"/>
            </a:endParaRPr>
          </a:p>
          <a:p>
            <a:pPr indent="-317500" lvl="0" marL="457200" rtl="0" algn="l">
              <a:lnSpc>
                <a:spcPct val="115000"/>
              </a:lnSpc>
              <a:spcBef>
                <a:spcPts val="0"/>
              </a:spcBef>
              <a:spcAft>
                <a:spcPts val="0"/>
              </a:spcAft>
              <a:buClr>
                <a:srgbClr val="FFFFFF"/>
              </a:buClr>
              <a:buSzPts val="1400"/>
              <a:buFont typeface="Source Sans Pro"/>
              <a:buAutoNum type="arabicPeriod"/>
            </a:pPr>
            <a:r>
              <a:rPr lang="en">
                <a:solidFill>
                  <a:srgbClr val="FFFFFF"/>
                </a:solidFill>
                <a:latin typeface="Source Sans Pro"/>
                <a:ea typeface="Source Sans Pro"/>
                <a:cs typeface="Source Sans Pro"/>
                <a:sym typeface="Source Sans Pro"/>
              </a:rPr>
              <a:t>Run a simulation in your head where you imagine how the conversation will transpire.</a:t>
            </a:r>
            <a:endParaRPr>
              <a:solidFill>
                <a:srgbClr val="FFFFFF"/>
              </a:solidFill>
              <a:latin typeface="Source Sans Pro"/>
              <a:ea typeface="Source Sans Pro"/>
              <a:cs typeface="Source Sans Pro"/>
              <a:sym typeface="Source Sans Pro"/>
            </a:endParaRPr>
          </a:p>
          <a:p>
            <a:pPr indent="-317500" lvl="0" marL="457200" rtl="0" algn="l">
              <a:lnSpc>
                <a:spcPct val="115000"/>
              </a:lnSpc>
              <a:spcBef>
                <a:spcPts val="0"/>
              </a:spcBef>
              <a:spcAft>
                <a:spcPts val="0"/>
              </a:spcAft>
              <a:buClr>
                <a:srgbClr val="FFFFFF"/>
              </a:buClr>
              <a:buSzPts val="1400"/>
              <a:buFont typeface="Source Sans Pro"/>
              <a:buAutoNum type="arabicPeriod"/>
            </a:pPr>
            <a:r>
              <a:rPr lang="en">
                <a:solidFill>
                  <a:srgbClr val="FFFFFF"/>
                </a:solidFill>
                <a:latin typeface="Source Sans Pro"/>
                <a:ea typeface="Source Sans Pro"/>
                <a:cs typeface="Source Sans Pro"/>
                <a:sym typeface="Source Sans Pro"/>
              </a:rPr>
              <a:t>Set up time to speak to the person to engage in Radical Candor. </a:t>
            </a:r>
            <a:endParaRPr>
              <a:solidFill>
                <a:srgbClr val="FFFFFF"/>
              </a:solidFill>
              <a:latin typeface="Source Sans Pro"/>
              <a:ea typeface="Source Sans Pro"/>
              <a:cs typeface="Source Sans Pro"/>
              <a:sym typeface="Source Sans Pro"/>
            </a:endParaRPr>
          </a:p>
          <a:p>
            <a:pPr indent="-317500" lvl="0" marL="457200" rtl="0" algn="l">
              <a:lnSpc>
                <a:spcPct val="115000"/>
              </a:lnSpc>
              <a:spcBef>
                <a:spcPts val="0"/>
              </a:spcBef>
              <a:spcAft>
                <a:spcPts val="0"/>
              </a:spcAft>
              <a:buClr>
                <a:srgbClr val="FFFFFF"/>
              </a:buClr>
              <a:buSzPts val="1400"/>
              <a:buFont typeface="Source Sans Pro"/>
              <a:buAutoNum type="arabicPeriod"/>
            </a:pPr>
            <a:r>
              <a:rPr lang="en">
                <a:solidFill>
                  <a:srgbClr val="FFFFFF"/>
                </a:solidFill>
                <a:latin typeface="Source Sans Pro"/>
                <a:ea typeface="Source Sans Pro"/>
                <a:cs typeface="Source Sans Pro"/>
                <a:sym typeface="Source Sans Pro"/>
              </a:rPr>
              <a:t>Special To Do: At the beginning of this class I asked you to start a Conversation Journal. Based on what you learned from this entire class, review your past conversations that were bad and see which tools from the class you could have used to make them better.</a:t>
            </a:r>
            <a:endParaRPr>
              <a:solidFill>
                <a:srgbClr val="FFFFFF"/>
              </a:solidFill>
              <a:latin typeface="Source Sans Pro"/>
              <a:ea typeface="Source Sans Pro"/>
              <a:cs typeface="Source Sans Pro"/>
              <a:sym typeface="Source Sans Pro"/>
            </a:endParaRPr>
          </a:p>
        </p:txBody>
      </p:sp>
      <p:sp>
        <p:nvSpPr>
          <p:cNvPr id="119" name="Google Shape;119;p19"/>
          <p:cNvSpPr txBox="1"/>
          <p:nvPr/>
        </p:nvSpPr>
        <p:spPr>
          <a:xfrm>
            <a:off x="6839675" y="2838425"/>
            <a:ext cx="4699800" cy="1059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None/>
            </a:pPr>
            <a:r>
              <a:rPr i="1" lang="en">
                <a:solidFill>
                  <a:srgbClr val="FFFFFF"/>
                </a:solidFill>
                <a:latin typeface="Source Sans Pro"/>
                <a:ea typeface="Source Sans Pro"/>
                <a:cs typeface="Source Sans Pro"/>
                <a:sym typeface="Source Sans Pro"/>
              </a:rPr>
              <a:t>Recommended Reading:</a:t>
            </a:r>
            <a:endParaRPr i="1">
              <a:solidFill>
                <a:srgbClr val="FFFFFF"/>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None/>
            </a:pPr>
            <a:r>
              <a:t/>
            </a:r>
            <a:endParaRPr i="1">
              <a:solidFill>
                <a:srgbClr val="FFFFFF"/>
              </a:solidFill>
              <a:latin typeface="Source Sans Pro"/>
              <a:ea typeface="Source Sans Pro"/>
              <a:cs typeface="Source Sans Pro"/>
              <a:sym typeface="Source Sans Pro"/>
            </a:endParaRPr>
          </a:p>
          <a:p>
            <a:pPr indent="0" lvl="0" marL="0" marR="0" rtl="0" algn="l">
              <a:lnSpc>
                <a:spcPct val="100000"/>
              </a:lnSpc>
              <a:spcBef>
                <a:spcPts val="0"/>
              </a:spcBef>
              <a:spcAft>
                <a:spcPts val="0"/>
              </a:spcAft>
              <a:buNone/>
            </a:pPr>
            <a:r>
              <a:rPr lang="en">
                <a:solidFill>
                  <a:srgbClr val="FFFFFF"/>
                </a:solidFill>
                <a:uFill>
                  <a:noFill/>
                </a:uFill>
                <a:latin typeface="Source Sans Pro"/>
                <a:ea typeface="Source Sans Pro"/>
                <a:cs typeface="Source Sans Pro"/>
                <a:sym typeface="Source Sans Pro"/>
                <a:hlinkClick r:id="rId4">
                  <a:extLst>
                    <a:ext uri="{A12FA001-AC4F-418D-AE19-62706E023703}">
                      <ahyp:hlinkClr val="tx"/>
                    </a:ext>
                  </a:extLst>
                </a:hlinkClick>
              </a:rPr>
              <a:t>Radical Candor</a:t>
            </a:r>
            <a:r>
              <a:rPr lang="en">
                <a:solidFill>
                  <a:srgbClr val="FFFFFF"/>
                </a:solidFill>
                <a:latin typeface="Source Sans Pro"/>
                <a:ea typeface="Source Sans Pro"/>
                <a:cs typeface="Source Sans Pro"/>
                <a:sym typeface="Source Sans Pro"/>
              </a:rPr>
              <a:t> by Kim Scott</a:t>
            </a:r>
            <a:endParaRPr>
              <a:solidFill>
                <a:srgbClr val="FFFFFF"/>
              </a:solidFill>
              <a:latin typeface="Source Sans Pro"/>
              <a:ea typeface="Source Sans Pro"/>
              <a:cs typeface="Source Sans Pro"/>
              <a:sym typeface="Source Sans Pro"/>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