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</p:sldIdLst>
  <p:sldSz cy="6858000" cx="12188950"/>
  <p:notesSz cx="6858000" cy="9144000"/>
  <p:embeddedFontLst>
    <p:embeddedFont>
      <p:font typeface="Source Sans Pro Light"/>
      <p:regular r:id="rId13"/>
      <p:bold r:id="rId14"/>
      <p:italic r:id="rId15"/>
      <p:boldItalic r:id="rId16"/>
    </p:embeddedFont>
    <p:embeddedFont>
      <p:font typeface="Source Sans Pro SemiBold"/>
      <p:regular r:id="rId17"/>
      <p:bold r:id="rId18"/>
      <p:italic r:id="rId19"/>
      <p:boldItalic r:id="rId20"/>
    </p:embeddedFont>
    <p:embeddedFont>
      <p:font typeface="Source Sans Pro Black"/>
      <p:bold r:id="rId21"/>
      <p:boldItalic r:id="rId22"/>
    </p:embeddedFont>
    <p:embeddedFont>
      <p:font typeface="Source Sans Pro ExtraLight"/>
      <p:regular r:id="rId23"/>
      <p:bold r:id="rId24"/>
      <p:italic r:id="rId25"/>
      <p:boldItalic r:id="rId26"/>
    </p:embeddedFont>
    <p:embeddedFont>
      <p:font typeface="Source Sans Pro"/>
      <p:regular r:id="rId27"/>
      <p:bold r:id="rId28"/>
      <p:italic r:id="rId29"/>
      <p:boldItalic r:id="rId30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A4A3A4"/>
          </p15:clr>
        </p15:guide>
        <p15:guide id="2" pos="383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3839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SourceSansProSemiBold-boldItalic.fntdata"/><Relationship Id="rId22" Type="http://schemas.openxmlformats.org/officeDocument/2006/relationships/font" Target="fonts/SourceSansProBlack-boldItalic.fntdata"/><Relationship Id="rId21" Type="http://schemas.openxmlformats.org/officeDocument/2006/relationships/font" Target="fonts/SourceSansProBlack-bold.fntdata"/><Relationship Id="rId24" Type="http://schemas.openxmlformats.org/officeDocument/2006/relationships/font" Target="fonts/SourceSansProExtraLight-bold.fntdata"/><Relationship Id="rId23" Type="http://schemas.openxmlformats.org/officeDocument/2006/relationships/font" Target="fonts/SourceSansProExtraLight-regular.fntdata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font" Target="fonts/SourceSansProExtraLight-boldItalic.fntdata"/><Relationship Id="rId25" Type="http://schemas.openxmlformats.org/officeDocument/2006/relationships/font" Target="fonts/SourceSansProExtraLight-italic.fntdata"/><Relationship Id="rId28" Type="http://schemas.openxmlformats.org/officeDocument/2006/relationships/font" Target="fonts/SourceSansPro-bold.fntdata"/><Relationship Id="rId27" Type="http://schemas.openxmlformats.org/officeDocument/2006/relationships/font" Target="fonts/SourceSansPro-regular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font" Target="fonts/SourceSansPro-italic.fntdata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0" Type="http://schemas.openxmlformats.org/officeDocument/2006/relationships/font" Target="fonts/SourceSansPro-boldItalic.fntdata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font" Target="fonts/SourceSansProLight-regular.fntdata"/><Relationship Id="rId12" Type="http://schemas.openxmlformats.org/officeDocument/2006/relationships/slide" Target="slides/slide7.xml"/><Relationship Id="rId15" Type="http://schemas.openxmlformats.org/officeDocument/2006/relationships/font" Target="fonts/SourceSansProLight-italic.fntdata"/><Relationship Id="rId14" Type="http://schemas.openxmlformats.org/officeDocument/2006/relationships/font" Target="fonts/SourceSansProLight-bold.fntdata"/><Relationship Id="rId17" Type="http://schemas.openxmlformats.org/officeDocument/2006/relationships/font" Target="fonts/SourceSansProSemiBold-regular.fntdata"/><Relationship Id="rId16" Type="http://schemas.openxmlformats.org/officeDocument/2006/relationships/font" Target="fonts/SourceSansProLight-boldItalic.fntdata"/><Relationship Id="rId19" Type="http://schemas.openxmlformats.org/officeDocument/2006/relationships/font" Target="fonts/SourceSansProSemiBold-italic.fntdata"/><Relationship Id="rId18" Type="http://schemas.openxmlformats.org/officeDocument/2006/relationships/font" Target="fonts/SourceSansProSemiBold-bold.fnt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2063" y="685800"/>
            <a:ext cx="60945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2063" y="685800"/>
            <a:ext cx="60945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ga9ad3af5c9_0_7:notes"/>
          <p:cNvSpPr/>
          <p:nvPr>
            <p:ph idx="2" type="sldImg"/>
          </p:nvPr>
        </p:nvSpPr>
        <p:spPr>
          <a:xfrm>
            <a:off x="382063" y="685800"/>
            <a:ext cx="60945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1" name="Google Shape;61;ga9ad3af5c9_0_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ga9ad3af5c9_0_19:notes"/>
          <p:cNvSpPr/>
          <p:nvPr>
            <p:ph idx="2" type="sldImg"/>
          </p:nvPr>
        </p:nvSpPr>
        <p:spPr>
          <a:xfrm>
            <a:off x="382063" y="685800"/>
            <a:ext cx="60945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" name="Google Shape;70;ga9ad3af5c9_0_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ga9ad3af5c9_0_31:notes"/>
          <p:cNvSpPr/>
          <p:nvPr>
            <p:ph idx="2" type="sldImg"/>
          </p:nvPr>
        </p:nvSpPr>
        <p:spPr>
          <a:xfrm>
            <a:off x="382063" y="685800"/>
            <a:ext cx="60945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" name="Google Shape;78;ga9ad3af5c9_0_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ab4a34018d_0_13:notes"/>
          <p:cNvSpPr/>
          <p:nvPr>
            <p:ph idx="2" type="sldImg"/>
          </p:nvPr>
        </p:nvSpPr>
        <p:spPr>
          <a:xfrm>
            <a:off x="382063" y="685800"/>
            <a:ext cx="60945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ab4a34018d_0_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ga9ad3af5c9_0_45:notes"/>
          <p:cNvSpPr/>
          <p:nvPr>
            <p:ph idx="2" type="sldImg"/>
          </p:nvPr>
        </p:nvSpPr>
        <p:spPr>
          <a:xfrm>
            <a:off x="382063" y="685800"/>
            <a:ext cx="60945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1" name="Google Shape;121;ga9ad3af5c9_0_4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ga9ad3af5c9_0_54:notes"/>
          <p:cNvSpPr/>
          <p:nvPr>
            <p:ph idx="2" type="sldImg"/>
          </p:nvPr>
        </p:nvSpPr>
        <p:spPr>
          <a:xfrm>
            <a:off x="382063" y="685800"/>
            <a:ext cx="60945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0" name="Google Shape;130;ga9ad3af5c9_0_5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415507" y="992767"/>
            <a:ext cx="11358000" cy="2736900"/>
          </a:xfrm>
          <a:prstGeom prst="rect">
            <a:avLst/>
          </a:prstGeom>
        </p:spPr>
        <p:txBody>
          <a:bodyPr anchorCtr="0" anchor="b" bIns="121875" lIns="121875" spcFirstLastPara="1" rIns="121875" wrap="square" tIns="12187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6900"/>
              <a:buNone/>
              <a:defRPr sz="6900"/>
            </a:lvl1pPr>
            <a:lvl2pPr lvl="1" algn="ctr">
              <a:spcBef>
                <a:spcPts val="0"/>
              </a:spcBef>
              <a:spcAft>
                <a:spcPts val="0"/>
              </a:spcAft>
              <a:buSzPts val="6900"/>
              <a:buNone/>
              <a:defRPr sz="6900"/>
            </a:lvl2pPr>
            <a:lvl3pPr lvl="2" algn="ctr">
              <a:spcBef>
                <a:spcPts val="0"/>
              </a:spcBef>
              <a:spcAft>
                <a:spcPts val="0"/>
              </a:spcAft>
              <a:buSzPts val="6900"/>
              <a:buNone/>
              <a:defRPr sz="6900"/>
            </a:lvl3pPr>
            <a:lvl4pPr lvl="3" algn="ctr">
              <a:spcBef>
                <a:spcPts val="0"/>
              </a:spcBef>
              <a:spcAft>
                <a:spcPts val="0"/>
              </a:spcAft>
              <a:buSzPts val="6900"/>
              <a:buNone/>
              <a:defRPr sz="6900"/>
            </a:lvl4pPr>
            <a:lvl5pPr lvl="4" algn="ctr">
              <a:spcBef>
                <a:spcPts val="0"/>
              </a:spcBef>
              <a:spcAft>
                <a:spcPts val="0"/>
              </a:spcAft>
              <a:buSzPts val="6900"/>
              <a:buNone/>
              <a:defRPr sz="6900"/>
            </a:lvl5pPr>
            <a:lvl6pPr lvl="5" algn="ctr">
              <a:spcBef>
                <a:spcPts val="0"/>
              </a:spcBef>
              <a:spcAft>
                <a:spcPts val="0"/>
              </a:spcAft>
              <a:buSzPts val="6900"/>
              <a:buNone/>
              <a:defRPr sz="6900"/>
            </a:lvl6pPr>
            <a:lvl7pPr lvl="6" algn="ctr">
              <a:spcBef>
                <a:spcPts val="0"/>
              </a:spcBef>
              <a:spcAft>
                <a:spcPts val="0"/>
              </a:spcAft>
              <a:buSzPts val="6900"/>
              <a:buNone/>
              <a:defRPr sz="6900"/>
            </a:lvl7pPr>
            <a:lvl8pPr lvl="7" algn="ctr">
              <a:spcBef>
                <a:spcPts val="0"/>
              </a:spcBef>
              <a:spcAft>
                <a:spcPts val="0"/>
              </a:spcAft>
              <a:buSzPts val="6900"/>
              <a:buNone/>
              <a:defRPr sz="6900"/>
            </a:lvl8pPr>
            <a:lvl9pPr lvl="8" algn="ctr">
              <a:spcBef>
                <a:spcPts val="0"/>
              </a:spcBef>
              <a:spcAft>
                <a:spcPts val="0"/>
              </a:spcAft>
              <a:buSzPts val="6900"/>
              <a:buNone/>
              <a:defRPr sz="69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415496" y="3778833"/>
            <a:ext cx="11358000" cy="1056900"/>
          </a:xfrm>
          <a:prstGeom prst="rect">
            <a:avLst/>
          </a:prstGeom>
        </p:spPr>
        <p:txBody>
          <a:bodyPr anchorCtr="0" anchor="t" bIns="121875" lIns="121875" spcFirstLastPara="1" rIns="121875" wrap="square" tIns="12187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11293784" y="6217622"/>
            <a:ext cx="731400" cy="524700"/>
          </a:xfrm>
          <a:prstGeom prst="rect">
            <a:avLst/>
          </a:prstGeom>
        </p:spPr>
        <p:txBody>
          <a:bodyPr anchorCtr="0" anchor="ctr" bIns="121875" lIns="121875" spcFirstLastPara="1" rIns="121875" wrap="square" tIns="12187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415496" y="2867800"/>
            <a:ext cx="11358000" cy="1122300"/>
          </a:xfrm>
          <a:prstGeom prst="rect">
            <a:avLst/>
          </a:prstGeom>
        </p:spPr>
        <p:txBody>
          <a:bodyPr anchorCtr="0" anchor="ctr" bIns="121875" lIns="121875" spcFirstLastPara="1" rIns="121875" wrap="square" tIns="12187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11293784" y="6217622"/>
            <a:ext cx="731400" cy="524700"/>
          </a:xfrm>
          <a:prstGeom prst="rect">
            <a:avLst/>
          </a:prstGeom>
        </p:spPr>
        <p:txBody>
          <a:bodyPr anchorCtr="0" anchor="ctr" bIns="121875" lIns="121875" spcFirstLastPara="1" rIns="121875" wrap="square" tIns="12187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415496" y="593367"/>
            <a:ext cx="11358000" cy="763500"/>
          </a:xfrm>
          <a:prstGeom prst="rect">
            <a:avLst/>
          </a:prstGeom>
        </p:spPr>
        <p:txBody>
          <a:bodyPr anchorCtr="0" anchor="t" bIns="121875" lIns="121875" spcFirstLastPara="1" rIns="121875" wrap="square" tIns="12187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415496" y="1536633"/>
            <a:ext cx="11358000" cy="4555200"/>
          </a:xfrm>
          <a:prstGeom prst="rect">
            <a:avLst/>
          </a:prstGeom>
        </p:spPr>
        <p:txBody>
          <a:bodyPr anchorCtr="0" anchor="t" bIns="121875" lIns="121875" spcFirstLastPara="1" rIns="121875" wrap="square" tIns="121875">
            <a:noAutofit/>
          </a:bodyPr>
          <a:lstStyle>
            <a:lvl1pPr indent="-381000" lvl="0" marL="457200">
              <a:spcBef>
                <a:spcPts val="0"/>
              </a:spcBef>
              <a:spcAft>
                <a:spcPts val="0"/>
              </a:spcAft>
              <a:buSzPts val="2400"/>
              <a:buChar char="●"/>
              <a:defRPr/>
            </a:lvl1pPr>
            <a:lvl2pPr indent="-349250" lvl="1" marL="914400"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2pPr>
            <a:lvl3pPr indent="-349250" lvl="2" marL="1371600"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3pPr>
            <a:lvl4pPr indent="-349250" lvl="3" marL="1828800"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4pPr>
            <a:lvl5pPr indent="-349250" lvl="4" marL="2286000"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5pPr>
            <a:lvl6pPr indent="-349250" lvl="5" marL="2743200"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6pPr>
            <a:lvl7pPr indent="-349250" lvl="6" marL="3200400"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7pPr>
            <a:lvl8pPr indent="-349250" lvl="7" marL="3657600"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8pPr>
            <a:lvl9pPr indent="-349250" lvl="8" marL="4114800">
              <a:spcBef>
                <a:spcPts val="2100"/>
              </a:spcBef>
              <a:spcAft>
                <a:spcPts val="2100"/>
              </a:spcAft>
              <a:buSzPts val="19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11293784" y="6217622"/>
            <a:ext cx="731400" cy="524700"/>
          </a:xfrm>
          <a:prstGeom prst="rect">
            <a:avLst/>
          </a:prstGeom>
        </p:spPr>
        <p:txBody>
          <a:bodyPr anchorCtr="0" anchor="ctr" bIns="121875" lIns="121875" spcFirstLastPara="1" rIns="121875" wrap="square" tIns="12187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415496" y="593367"/>
            <a:ext cx="11358000" cy="763500"/>
          </a:xfrm>
          <a:prstGeom prst="rect">
            <a:avLst/>
          </a:prstGeom>
        </p:spPr>
        <p:txBody>
          <a:bodyPr anchorCtr="0" anchor="t" bIns="121875" lIns="121875" spcFirstLastPara="1" rIns="121875" wrap="square" tIns="12187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415496" y="1536633"/>
            <a:ext cx="5331900" cy="4555200"/>
          </a:xfrm>
          <a:prstGeom prst="rect">
            <a:avLst/>
          </a:prstGeom>
        </p:spPr>
        <p:txBody>
          <a:bodyPr anchorCtr="0" anchor="t" bIns="121875" lIns="121875" spcFirstLastPara="1" rIns="121875" wrap="square" tIns="121875">
            <a:noAutofit/>
          </a:bodyPr>
          <a:lstStyle>
            <a:lvl1pPr indent="-349250" lvl="0" marL="457200">
              <a:spcBef>
                <a:spcPts val="0"/>
              </a:spcBef>
              <a:spcAft>
                <a:spcPts val="0"/>
              </a:spcAft>
              <a:buSzPts val="1900"/>
              <a:buChar char="●"/>
              <a:defRPr sz="1900"/>
            </a:lvl1pPr>
            <a:lvl2pPr indent="-330200" lvl="1" marL="914400">
              <a:spcBef>
                <a:spcPts val="2100"/>
              </a:spcBef>
              <a:spcAft>
                <a:spcPts val="0"/>
              </a:spcAft>
              <a:buSzPts val="1600"/>
              <a:buChar char="○"/>
              <a:defRPr sz="1600"/>
            </a:lvl2pPr>
            <a:lvl3pPr indent="-330200" lvl="2" marL="1371600">
              <a:spcBef>
                <a:spcPts val="2100"/>
              </a:spcBef>
              <a:spcAft>
                <a:spcPts val="0"/>
              </a:spcAft>
              <a:buSzPts val="1600"/>
              <a:buChar char="■"/>
              <a:defRPr sz="1600"/>
            </a:lvl3pPr>
            <a:lvl4pPr indent="-330200" lvl="3" marL="1828800">
              <a:spcBef>
                <a:spcPts val="2100"/>
              </a:spcBef>
              <a:spcAft>
                <a:spcPts val="0"/>
              </a:spcAft>
              <a:buSzPts val="1600"/>
              <a:buChar char="●"/>
              <a:defRPr sz="1600"/>
            </a:lvl4pPr>
            <a:lvl5pPr indent="-330200" lvl="4" marL="2286000">
              <a:spcBef>
                <a:spcPts val="2100"/>
              </a:spcBef>
              <a:spcAft>
                <a:spcPts val="0"/>
              </a:spcAft>
              <a:buSzPts val="1600"/>
              <a:buChar char="○"/>
              <a:defRPr sz="1600"/>
            </a:lvl5pPr>
            <a:lvl6pPr indent="-330200" lvl="5" marL="2743200">
              <a:spcBef>
                <a:spcPts val="2100"/>
              </a:spcBef>
              <a:spcAft>
                <a:spcPts val="0"/>
              </a:spcAft>
              <a:buSzPts val="1600"/>
              <a:buChar char="■"/>
              <a:defRPr sz="1600"/>
            </a:lvl6pPr>
            <a:lvl7pPr indent="-330200" lvl="6" marL="3200400">
              <a:spcBef>
                <a:spcPts val="2100"/>
              </a:spcBef>
              <a:spcAft>
                <a:spcPts val="0"/>
              </a:spcAft>
              <a:buSzPts val="1600"/>
              <a:buChar char="●"/>
              <a:defRPr sz="1600"/>
            </a:lvl7pPr>
            <a:lvl8pPr indent="-330200" lvl="7" marL="3657600">
              <a:spcBef>
                <a:spcPts val="2100"/>
              </a:spcBef>
              <a:spcAft>
                <a:spcPts val="0"/>
              </a:spcAft>
              <a:buSzPts val="1600"/>
              <a:buChar char="○"/>
              <a:defRPr sz="1600"/>
            </a:lvl8pPr>
            <a:lvl9pPr indent="-330200" lvl="8" marL="4114800">
              <a:spcBef>
                <a:spcPts val="2100"/>
              </a:spcBef>
              <a:spcAft>
                <a:spcPts val="2100"/>
              </a:spcAft>
              <a:buSzPts val="1600"/>
              <a:buChar char="■"/>
              <a:defRPr sz="16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6441588" y="1536633"/>
            <a:ext cx="5331900" cy="4555200"/>
          </a:xfrm>
          <a:prstGeom prst="rect">
            <a:avLst/>
          </a:prstGeom>
        </p:spPr>
        <p:txBody>
          <a:bodyPr anchorCtr="0" anchor="t" bIns="121875" lIns="121875" spcFirstLastPara="1" rIns="121875" wrap="square" tIns="121875">
            <a:noAutofit/>
          </a:bodyPr>
          <a:lstStyle>
            <a:lvl1pPr indent="-349250" lvl="0" marL="457200">
              <a:spcBef>
                <a:spcPts val="0"/>
              </a:spcBef>
              <a:spcAft>
                <a:spcPts val="0"/>
              </a:spcAft>
              <a:buSzPts val="1900"/>
              <a:buChar char="●"/>
              <a:defRPr sz="1900"/>
            </a:lvl1pPr>
            <a:lvl2pPr indent="-330200" lvl="1" marL="914400">
              <a:spcBef>
                <a:spcPts val="2100"/>
              </a:spcBef>
              <a:spcAft>
                <a:spcPts val="0"/>
              </a:spcAft>
              <a:buSzPts val="1600"/>
              <a:buChar char="○"/>
              <a:defRPr sz="1600"/>
            </a:lvl2pPr>
            <a:lvl3pPr indent="-330200" lvl="2" marL="1371600">
              <a:spcBef>
                <a:spcPts val="2100"/>
              </a:spcBef>
              <a:spcAft>
                <a:spcPts val="0"/>
              </a:spcAft>
              <a:buSzPts val="1600"/>
              <a:buChar char="■"/>
              <a:defRPr sz="1600"/>
            </a:lvl3pPr>
            <a:lvl4pPr indent="-330200" lvl="3" marL="1828800">
              <a:spcBef>
                <a:spcPts val="2100"/>
              </a:spcBef>
              <a:spcAft>
                <a:spcPts val="0"/>
              </a:spcAft>
              <a:buSzPts val="1600"/>
              <a:buChar char="●"/>
              <a:defRPr sz="1600"/>
            </a:lvl4pPr>
            <a:lvl5pPr indent="-330200" lvl="4" marL="2286000">
              <a:spcBef>
                <a:spcPts val="2100"/>
              </a:spcBef>
              <a:spcAft>
                <a:spcPts val="0"/>
              </a:spcAft>
              <a:buSzPts val="1600"/>
              <a:buChar char="○"/>
              <a:defRPr sz="1600"/>
            </a:lvl5pPr>
            <a:lvl6pPr indent="-330200" lvl="5" marL="2743200">
              <a:spcBef>
                <a:spcPts val="2100"/>
              </a:spcBef>
              <a:spcAft>
                <a:spcPts val="0"/>
              </a:spcAft>
              <a:buSzPts val="1600"/>
              <a:buChar char="■"/>
              <a:defRPr sz="1600"/>
            </a:lvl6pPr>
            <a:lvl7pPr indent="-330200" lvl="6" marL="3200400">
              <a:spcBef>
                <a:spcPts val="2100"/>
              </a:spcBef>
              <a:spcAft>
                <a:spcPts val="0"/>
              </a:spcAft>
              <a:buSzPts val="1600"/>
              <a:buChar char="●"/>
              <a:defRPr sz="1600"/>
            </a:lvl7pPr>
            <a:lvl8pPr indent="-330200" lvl="7" marL="3657600">
              <a:spcBef>
                <a:spcPts val="2100"/>
              </a:spcBef>
              <a:spcAft>
                <a:spcPts val="0"/>
              </a:spcAft>
              <a:buSzPts val="1600"/>
              <a:buChar char="○"/>
              <a:defRPr sz="1600"/>
            </a:lvl8pPr>
            <a:lvl9pPr indent="-330200" lvl="8" marL="4114800">
              <a:spcBef>
                <a:spcPts val="2100"/>
              </a:spcBef>
              <a:spcAft>
                <a:spcPts val="2100"/>
              </a:spcAft>
              <a:buSzPts val="1600"/>
              <a:buChar char="■"/>
              <a:defRPr sz="16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11293784" y="6217622"/>
            <a:ext cx="731400" cy="524700"/>
          </a:xfrm>
          <a:prstGeom prst="rect">
            <a:avLst/>
          </a:prstGeom>
        </p:spPr>
        <p:txBody>
          <a:bodyPr anchorCtr="0" anchor="ctr" bIns="121875" lIns="121875" spcFirstLastPara="1" rIns="121875" wrap="square" tIns="12187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415496" y="593367"/>
            <a:ext cx="11358000" cy="763500"/>
          </a:xfrm>
          <a:prstGeom prst="rect">
            <a:avLst/>
          </a:prstGeom>
        </p:spPr>
        <p:txBody>
          <a:bodyPr anchorCtr="0" anchor="t" bIns="121875" lIns="121875" spcFirstLastPara="1" rIns="121875" wrap="square" tIns="12187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11293784" y="6217622"/>
            <a:ext cx="731400" cy="524700"/>
          </a:xfrm>
          <a:prstGeom prst="rect">
            <a:avLst/>
          </a:prstGeom>
        </p:spPr>
        <p:txBody>
          <a:bodyPr anchorCtr="0" anchor="ctr" bIns="121875" lIns="121875" spcFirstLastPara="1" rIns="121875" wrap="square" tIns="12187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415496" y="740800"/>
            <a:ext cx="3743100" cy="1007700"/>
          </a:xfrm>
          <a:prstGeom prst="rect">
            <a:avLst/>
          </a:prstGeom>
        </p:spPr>
        <p:txBody>
          <a:bodyPr anchorCtr="0" anchor="b" bIns="121875" lIns="121875" spcFirstLastPara="1" rIns="121875" wrap="square" tIns="12187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2pPr>
            <a:lvl3pPr lvl="2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3pPr>
            <a:lvl4pPr lvl="3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4pPr>
            <a:lvl5pPr lvl="4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5pPr>
            <a:lvl6pPr lvl="5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6pPr>
            <a:lvl7pPr lvl="6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7pPr>
            <a:lvl8pPr lvl="7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8pPr>
            <a:lvl9pPr lvl="8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415496" y="1852800"/>
            <a:ext cx="3743100" cy="4239300"/>
          </a:xfrm>
          <a:prstGeom prst="rect">
            <a:avLst/>
          </a:prstGeom>
        </p:spPr>
        <p:txBody>
          <a:bodyPr anchorCtr="0" anchor="t" bIns="121875" lIns="121875" spcFirstLastPara="1" rIns="121875" wrap="square" tIns="121875">
            <a:noAutofit/>
          </a:bodyPr>
          <a:lstStyle>
            <a:lvl1pPr indent="-330200" lvl="0" marL="457200">
              <a:spcBef>
                <a:spcPts val="0"/>
              </a:spcBef>
              <a:spcAft>
                <a:spcPts val="0"/>
              </a:spcAft>
              <a:buSzPts val="1600"/>
              <a:buChar char="●"/>
              <a:defRPr sz="1600"/>
            </a:lvl1pPr>
            <a:lvl2pPr indent="-330200" lvl="1" marL="914400">
              <a:spcBef>
                <a:spcPts val="2100"/>
              </a:spcBef>
              <a:spcAft>
                <a:spcPts val="0"/>
              </a:spcAft>
              <a:buSzPts val="1600"/>
              <a:buChar char="○"/>
              <a:defRPr sz="1600"/>
            </a:lvl2pPr>
            <a:lvl3pPr indent="-330200" lvl="2" marL="1371600">
              <a:spcBef>
                <a:spcPts val="2100"/>
              </a:spcBef>
              <a:spcAft>
                <a:spcPts val="0"/>
              </a:spcAft>
              <a:buSzPts val="1600"/>
              <a:buChar char="■"/>
              <a:defRPr sz="1600"/>
            </a:lvl3pPr>
            <a:lvl4pPr indent="-330200" lvl="3" marL="1828800">
              <a:spcBef>
                <a:spcPts val="2100"/>
              </a:spcBef>
              <a:spcAft>
                <a:spcPts val="0"/>
              </a:spcAft>
              <a:buSzPts val="1600"/>
              <a:buChar char="●"/>
              <a:defRPr sz="1600"/>
            </a:lvl4pPr>
            <a:lvl5pPr indent="-330200" lvl="4" marL="2286000">
              <a:spcBef>
                <a:spcPts val="2100"/>
              </a:spcBef>
              <a:spcAft>
                <a:spcPts val="0"/>
              </a:spcAft>
              <a:buSzPts val="1600"/>
              <a:buChar char="○"/>
              <a:defRPr sz="1600"/>
            </a:lvl5pPr>
            <a:lvl6pPr indent="-330200" lvl="5" marL="2743200">
              <a:spcBef>
                <a:spcPts val="2100"/>
              </a:spcBef>
              <a:spcAft>
                <a:spcPts val="0"/>
              </a:spcAft>
              <a:buSzPts val="1600"/>
              <a:buChar char="■"/>
              <a:defRPr sz="1600"/>
            </a:lvl6pPr>
            <a:lvl7pPr indent="-330200" lvl="6" marL="3200400">
              <a:spcBef>
                <a:spcPts val="2100"/>
              </a:spcBef>
              <a:spcAft>
                <a:spcPts val="0"/>
              </a:spcAft>
              <a:buSzPts val="1600"/>
              <a:buChar char="●"/>
              <a:defRPr sz="1600"/>
            </a:lvl7pPr>
            <a:lvl8pPr indent="-330200" lvl="7" marL="3657600">
              <a:spcBef>
                <a:spcPts val="2100"/>
              </a:spcBef>
              <a:spcAft>
                <a:spcPts val="0"/>
              </a:spcAft>
              <a:buSzPts val="1600"/>
              <a:buChar char="○"/>
              <a:defRPr sz="1600"/>
            </a:lvl8pPr>
            <a:lvl9pPr indent="-330200" lvl="8" marL="4114800">
              <a:spcBef>
                <a:spcPts val="2100"/>
              </a:spcBef>
              <a:spcAft>
                <a:spcPts val="2100"/>
              </a:spcAft>
              <a:buSzPts val="1600"/>
              <a:buChar char="■"/>
              <a:defRPr sz="16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11293784" y="6217622"/>
            <a:ext cx="731400" cy="524700"/>
          </a:xfrm>
          <a:prstGeom prst="rect">
            <a:avLst/>
          </a:prstGeom>
        </p:spPr>
        <p:txBody>
          <a:bodyPr anchorCtr="0" anchor="ctr" bIns="121875" lIns="121875" spcFirstLastPara="1" rIns="121875" wrap="square" tIns="12187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653503" y="600200"/>
            <a:ext cx="8488200" cy="5454300"/>
          </a:xfrm>
          <a:prstGeom prst="rect">
            <a:avLst/>
          </a:prstGeom>
        </p:spPr>
        <p:txBody>
          <a:bodyPr anchorCtr="0" anchor="ctr" bIns="121875" lIns="121875" spcFirstLastPara="1" rIns="121875" wrap="square" tIns="12187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1pPr>
            <a:lvl2pPr lvl="1"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2pPr>
            <a:lvl3pPr lvl="2"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3pPr>
            <a:lvl4pPr lvl="3"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4pPr>
            <a:lvl5pPr lvl="4"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5pPr>
            <a:lvl6pPr lvl="5"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6pPr>
            <a:lvl7pPr lvl="6"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7pPr>
            <a:lvl8pPr lvl="7"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8pPr>
            <a:lvl9pPr lvl="8"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11293784" y="6217622"/>
            <a:ext cx="731400" cy="524700"/>
          </a:xfrm>
          <a:prstGeom prst="rect">
            <a:avLst/>
          </a:prstGeom>
        </p:spPr>
        <p:txBody>
          <a:bodyPr anchorCtr="0" anchor="ctr" bIns="121875" lIns="121875" spcFirstLastPara="1" rIns="121875" wrap="square" tIns="12187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6094475" y="-167"/>
            <a:ext cx="60945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121875" lIns="121875" spcFirstLastPara="1" rIns="121875" wrap="square" tIns="1218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353911" y="1644233"/>
            <a:ext cx="5392200" cy="1976400"/>
          </a:xfrm>
          <a:prstGeom prst="rect">
            <a:avLst/>
          </a:prstGeom>
        </p:spPr>
        <p:txBody>
          <a:bodyPr anchorCtr="0" anchor="b" bIns="121875" lIns="121875" spcFirstLastPara="1" rIns="121875" wrap="square" tIns="12187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1pPr>
            <a:lvl2pPr lvl="1" algn="ctr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2pPr>
            <a:lvl3pPr lvl="2" algn="ctr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3pPr>
            <a:lvl4pPr lvl="3" algn="ctr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4pPr>
            <a:lvl5pPr lvl="4" algn="ctr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5pPr>
            <a:lvl6pPr lvl="5" algn="ctr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6pPr>
            <a:lvl7pPr lvl="6" algn="ctr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7pPr>
            <a:lvl8pPr lvl="7" algn="ctr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8pPr>
            <a:lvl9pPr lvl="8" algn="ctr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353911" y="3737433"/>
            <a:ext cx="5392200" cy="1646700"/>
          </a:xfrm>
          <a:prstGeom prst="rect">
            <a:avLst/>
          </a:prstGeom>
        </p:spPr>
        <p:txBody>
          <a:bodyPr anchorCtr="0" anchor="t" bIns="121875" lIns="121875" spcFirstLastPara="1" rIns="121875" wrap="square" tIns="12187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6584352" y="965433"/>
            <a:ext cx="5114700" cy="4926900"/>
          </a:xfrm>
          <a:prstGeom prst="rect">
            <a:avLst/>
          </a:prstGeom>
        </p:spPr>
        <p:txBody>
          <a:bodyPr anchorCtr="0" anchor="ctr" bIns="121875" lIns="121875" spcFirstLastPara="1" rIns="121875" wrap="square" tIns="121875">
            <a:noAutofit/>
          </a:bodyPr>
          <a:lstStyle>
            <a:lvl1pPr indent="-381000" lvl="0" marL="457200">
              <a:spcBef>
                <a:spcPts val="0"/>
              </a:spcBef>
              <a:spcAft>
                <a:spcPts val="0"/>
              </a:spcAft>
              <a:buSzPts val="2400"/>
              <a:buChar char="●"/>
              <a:defRPr/>
            </a:lvl1pPr>
            <a:lvl2pPr indent="-349250" lvl="1" marL="914400"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2pPr>
            <a:lvl3pPr indent="-349250" lvl="2" marL="1371600"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3pPr>
            <a:lvl4pPr indent="-349250" lvl="3" marL="1828800"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4pPr>
            <a:lvl5pPr indent="-349250" lvl="4" marL="2286000"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5pPr>
            <a:lvl6pPr indent="-349250" lvl="5" marL="2743200"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6pPr>
            <a:lvl7pPr indent="-349250" lvl="6" marL="3200400"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7pPr>
            <a:lvl8pPr indent="-349250" lvl="7" marL="3657600"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8pPr>
            <a:lvl9pPr indent="-349250" lvl="8" marL="4114800">
              <a:spcBef>
                <a:spcPts val="2100"/>
              </a:spcBef>
              <a:spcAft>
                <a:spcPts val="2100"/>
              </a:spcAft>
              <a:buSzPts val="19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11293784" y="6217622"/>
            <a:ext cx="731400" cy="524700"/>
          </a:xfrm>
          <a:prstGeom prst="rect">
            <a:avLst/>
          </a:prstGeom>
        </p:spPr>
        <p:txBody>
          <a:bodyPr anchorCtr="0" anchor="ctr" bIns="121875" lIns="121875" spcFirstLastPara="1" rIns="121875" wrap="square" tIns="12187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415496" y="5640767"/>
            <a:ext cx="7996500" cy="806700"/>
          </a:xfrm>
          <a:prstGeom prst="rect">
            <a:avLst/>
          </a:prstGeom>
        </p:spPr>
        <p:txBody>
          <a:bodyPr anchorCtr="0" anchor="ctr" bIns="121875" lIns="121875" spcFirstLastPara="1" rIns="121875" wrap="square" tIns="12187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11293784" y="6217622"/>
            <a:ext cx="731400" cy="524700"/>
          </a:xfrm>
          <a:prstGeom prst="rect">
            <a:avLst/>
          </a:prstGeom>
        </p:spPr>
        <p:txBody>
          <a:bodyPr anchorCtr="0" anchor="ctr" bIns="121875" lIns="121875" spcFirstLastPara="1" rIns="121875" wrap="square" tIns="12187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415496" y="1474833"/>
            <a:ext cx="11358000" cy="2618100"/>
          </a:xfrm>
          <a:prstGeom prst="rect">
            <a:avLst/>
          </a:prstGeom>
        </p:spPr>
        <p:txBody>
          <a:bodyPr anchorCtr="0" anchor="b" bIns="121875" lIns="121875" spcFirstLastPara="1" rIns="121875" wrap="square" tIns="12187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6000"/>
              <a:buNone/>
              <a:defRPr sz="16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6000"/>
              <a:buNone/>
              <a:defRPr sz="16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6000"/>
              <a:buNone/>
              <a:defRPr sz="16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6000"/>
              <a:buNone/>
              <a:defRPr sz="16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6000"/>
              <a:buNone/>
              <a:defRPr sz="16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6000"/>
              <a:buNone/>
              <a:defRPr sz="16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6000"/>
              <a:buNone/>
              <a:defRPr sz="16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6000"/>
              <a:buNone/>
              <a:defRPr sz="16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6000"/>
              <a:buNone/>
              <a:defRPr sz="16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415496" y="4202967"/>
            <a:ext cx="11358000" cy="1734300"/>
          </a:xfrm>
          <a:prstGeom prst="rect">
            <a:avLst/>
          </a:prstGeom>
        </p:spPr>
        <p:txBody>
          <a:bodyPr anchorCtr="0" anchor="t" bIns="121875" lIns="121875" spcFirstLastPara="1" rIns="121875" wrap="square" tIns="121875">
            <a:noAutofit/>
          </a:bodyPr>
          <a:lstStyle>
            <a:lvl1pPr indent="-381000" lvl="0" marL="457200" algn="ctr">
              <a:spcBef>
                <a:spcPts val="0"/>
              </a:spcBef>
              <a:spcAft>
                <a:spcPts val="0"/>
              </a:spcAft>
              <a:buSzPts val="2400"/>
              <a:buChar char="●"/>
              <a:defRPr/>
            </a:lvl1pPr>
            <a:lvl2pPr indent="-349250" lvl="1" marL="914400" algn="ctr"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2pPr>
            <a:lvl3pPr indent="-349250" lvl="2" marL="1371600" algn="ctr"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3pPr>
            <a:lvl4pPr indent="-349250" lvl="3" marL="1828800" algn="ctr"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4pPr>
            <a:lvl5pPr indent="-349250" lvl="4" marL="2286000" algn="ctr"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5pPr>
            <a:lvl6pPr indent="-349250" lvl="5" marL="2743200" algn="ctr"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6pPr>
            <a:lvl7pPr indent="-349250" lvl="6" marL="3200400" algn="ctr"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7pPr>
            <a:lvl8pPr indent="-349250" lvl="7" marL="3657600" algn="ctr"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8pPr>
            <a:lvl9pPr indent="-349250" lvl="8" marL="4114800" algn="ctr">
              <a:spcBef>
                <a:spcPts val="2100"/>
              </a:spcBef>
              <a:spcAft>
                <a:spcPts val="2100"/>
              </a:spcAft>
              <a:buSzPts val="19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11293784" y="6217622"/>
            <a:ext cx="731400" cy="524700"/>
          </a:xfrm>
          <a:prstGeom prst="rect">
            <a:avLst/>
          </a:prstGeom>
        </p:spPr>
        <p:txBody>
          <a:bodyPr anchorCtr="0" anchor="ctr" bIns="121875" lIns="121875" spcFirstLastPara="1" rIns="121875" wrap="square" tIns="12187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11293784" y="6217622"/>
            <a:ext cx="731400" cy="524700"/>
          </a:xfrm>
          <a:prstGeom prst="rect">
            <a:avLst/>
          </a:prstGeom>
        </p:spPr>
        <p:txBody>
          <a:bodyPr anchorCtr="0" anchor="ctr" bIns="121875" lIns="121875" spcFirstLastPara="1" rIns="121875" wrap="square" tIns="12187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415496" y="593367"/>
            <a:ext cx="11358000" cy="763500"/>
          </a:xfrm>
          <a:prstGeom prst="rect">
            <a:avLst/>
          </a:prstGeom>
          <a:noFill/>
          <a:ln>
            <a:noFill/>
          </a:ln>
        </p:spPr>
        <p:txBody>
          <a:bodyPr anchorCtr="0" anchor="t" bIns="121875" lIns="121875" spcFirstLastPara="1" rIns="121875" wrap="square" tIns="12187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None/>
              <a:defRPr sz="37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None/>
              <a:defRPr sz="37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None/>
              <a:defRPr sz="37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None/>
              <a:defRPr sz="37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None/>
              <a:defRPr sz="37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None/>
              <a:defRPr sz="37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None/>
              <a:defRPr sz="37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None/>
              <a:defRPr sz="37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None/>
              <a:defRPr sz="37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415496" y="1536633"/>
            <a:ext cx="11358000" cy="4555200"/>
          </a:xfrm>
          <a:prstGeom prst="rect">
            <a:avLst/>
          </a:prstGeom>
          <a:noFill/>
          <a:ln>
            <a:noFill/>
          </a:ln>
        </p:spPr>
        <p:txBody>
          <a:bodyPr anchorCtr="0" anchor="t" bIns="121875" lIns="121875" spcFirstLastPara="1" rIns="121875" wrap="square" tIns="121875">
            <a:noAutofit/>
          </a:bodyPr>
          <a:lstStyle>
            <a:lvl1pPr indent="-3810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Char char="●"/>
              <a:defRPr sz="2400">
                <a:solidFill>
                  <a:schemeClr val="dk2"/>
                </a:solidFill>
              </a:defRPr>
            </a:lvl1pPr>
            <a:lvl2pPr indent="-349250" lvl="1" marL="91440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Char char="○"/>
              <a:defRPr sz="1900">
                <a:solidFill>
                  <a:schemeClr val="dk2"/>
                </a:solidFill>
              </a:defRPr>
            </a:lvl2pPr>
            <a:lvl3pPr indent="-349250" lvl="2" marL="137160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Char char="■"/>
              <a:defRPr sz="1900">
                <a:solidFill>
                  <a:schemeClr val="dk2"/>
                </a:solidFill>
              </a:defRPr>
            </a:lvl3pPr>
            <a:lvl4pPr indent="-349250" lvl="3" marL="182880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Char char="●"/>
              <a:defRPr sz="1900">
                <a:solidFill>
                  <a:schemeClr val="dk2"/>
                </a:solidFill>
              </a:defRPr>
            </a:lvl4pPr>
            <a:lvl5pPr indent="-349250" lvl="4" marL="228600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Char char="○"/>
              <a:defRPr sz="1900">
                <a:solidFill>
                  <a:schemeClr val="dk2"/>
                </a:solidFill>
              </a:defRPr>
            </a:lvl5pPr>
            <a:lvl6pPr indent="-349250" lvl="5" marL="274320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Char char="■"/>
              <a:defRPr sz="1900">
                <a:solidFill>
                  <a:schemeClr val="dk2"/>
                </a:solidFill>
              </a:defRPr>
            </a:lvl6pPr>
            <a:lvl7pPr indent="-349250" lvl="6" marL="320040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Char char="●"/>
              <a:defRPr sz="1900">
                <a:solidFill>
                  <a:schemeClr val="dk2"/>
                </a:solidFill>
              </a:defRPr>
            </a:lvl7pPr>
            <a:lvl8pPr indent="-349250" lvl="7" marL="365760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Char char="○"/>
              <a:defRPr sz="1900">
                <a:solidFill>
                  <a:schemeClr val="dk2"/>
                </a:solidFill>
              </a:defRPr>
            </a:lvl8pPr>
            <a:lvl9pPr indent="-349250" lvl="8" marL="4114800">
              <a:lnSpc>
                <a:spcPct val="115000"/>
              </a:lnSpc>
              <a:spcBef>
                <a:spcPts val="2100"/>
              </a:spcBef>
              <a:spcAft>
                <a:spcPts val="2100"/>
              </a:spcAft>
              <a:buClr>
                <a:schemeClr val="dk2"/>
              </a:buClr>
              <a:buSzPts val="1900"/>
              <a:buChar char="■"/>
              <a:defRPr sz="19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11293784" y="6217622"/>
            <a:ext cx="731400" cy="524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21875" lIns="121875" spcFirstLastPara="1" rIns="121875" wrap="square" tIns="121875">
            <a:noAutofit/>
          </a:bodyPr>
          <a:lstStyle>
            <a:lvl1pPr lvl="0" algn="r">
              <a:buNone/>
              <a:defRPr sz="1300">
                <a:solidFill>
                  <a:schemeClr val="dk2"/>
                </a:solidFill>
              </a:defRPr>
            </a:lvl1pPr>
            <a:lvl2pPr lvl="1" algn="r">
              <a:buNone/>
              <a:defRPr sz="1300">
                <a:solidFill>
                  <a:schemeClr val="dk2"/>
                </a:solidFill>
              </a:defRPr>
            </a:lvl2pPr>
            <a:lvl3pPr lvl="2" algn="r">
              <a:buNone/>
              <a:defRPr sz="1300">
                <a:solidFill>
                  <a:schemeClr val="dk2"/>
                </a:solidFill>
              </a:defRPr>
            </a:lvl3pPr>
            <a:lvl4pPr lvl="3" algn="r">
              <a:buNone/>
              <a:defRPr sz="1300">
                <a:solidFill>
                  <a:schemeClr val="dk2"/>
                </a:solidFill>
              </a:defRPr>
            </a:lvl4pPr>
            <a:lvl5pPr lvl="4" algn="r">
              <a:buNone/>
              <a:defRPr sz="1300">
                <a:solidFill>
                  <a:schemeClr val="dk2"/>
                </a:solidFill>
              </a:defRPr>
            </a:lvl5pPr>
            <a:lvl6pPr lvl="5" algn="r">
              <a:buNone/>
              <a:defRPr sz="1300">
                <a:solidFill>
                  <a:schemeClr val="dk2"/>
                </a:solidFill>
              </a:defRPr>
            </a:lvl6pPr>
            <a:lvl7pPr lvl="6" algn="r">
              <a:buNone/>
              <a:defRPr sz="1300">
                <a:solidFill>
                  <a:schemeClr val="dk2"/>
                </a:solidFill>
              </a:defRPr>
            </a:lvl7pPr>
            <a:lvl8pPr lvl="7" algn="r">
              <a:buNone/>
              <a:defRPr sz="1300">
                <a:solidFill>
                  <a:schemeClr val="dk2"/>
                </a:solidFill>
              </a:defRPr>
            </a:lvl8pPr>
            <a:lvl9pPr lvl="8" algn="r">
              <a:buNone/>
              <a:defRPr sz="13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6.jpg"/><Relationship Id="rId4" Type="http://schemas.openxmlformats.org/officeDocument/2006/relationships/image" Target="../media/image4.png"/><Relationship Id="rId5" Type="http://schemas.openxmlformats.org/officeDocument/2006/relationships/image" Target="../media/image5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png"/><Relationship Id="rId4" Type="http://schemas.openxmlformats.org/officeDocument/2006/relationships/image" Target="../media/image2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3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8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8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7.jpg"/><Relationship Id="rId4" Type="http://schemas.openxmlformats.org/officeDocument/2006/relationships/image" Target="../media/image1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6.jpg"/><Relationship Id="rId4" Type="http://schemas.openxmlformats.org/officeDocument/2006/relationships/hyperlink" Target="https://amzn.to/2PDsmOk" TargetMode="Externa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1720"/>
            <a:ext cx="12188952" cy="6856280"/>
          </a:xfrm>
          <a:prstGeom prst="rect">
            <a:avLst/>
          </a:prstGeom>
          <a:noFill/>
          <a:ln>
            <a:noFill/>
          </a:ln>
        </p:spPr>
      </p:pic>
      <p:sp>
        <p:nvSpPr>
          <p:cNvPr id="55" name="Google Shape;55;p13"/>
          <p:cNvSpPr txBox="1"/>
          <p:nvPr/>
        </p:nvSpPr>
        <p:spPr>
          <a:xfrm>
            <a:off x="1310125" y="1868450"/>
            <a:ext cx="6637200" cy="19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6400">
                <a:solidFill>
                  <a:srgbClr val="FFFFFF"/>
                </a:solidFill>
                <a:latin typeface="Source Sans Pro Black"/>
                <a:ea typeface="Source Sans Pro Black"/>
                <a:cs typeface="Source Sans Pro Black"/>
                <a:sym typeface="Source Sans Pro Black"/>
              </a:rPr>
              <a:t>Mastering the Art of Conversations</a:t>
            </a:r>
            <a:endParaRPr sz="6400">
              <a:solidFill>
                <a:srgbClr val="FFFFFF"/>
              </a:solidFill>
              <a:latin typeface="Source Sans Pro Black"/>
              <a:ea typeface="Source Sans Pro Black"/>
              <a:cs typeface="Source Sans Pro Black"/>
              <a:sym typeface="Source Sans Pro Black"/>
            </a:endParaRPr>
          </a:p>
          <a:p>
            <a:pPr indent="0" lvl="0" marL="0" rt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6400">
              <a:solidFill>
                <a:srgbClr val="FFFFFF"/>
              </a:solidFill>
              <a:latin typeface="Source Sans Pro Black"/>
              <a:ea typeface="Source Sans Pro Black"/>
              <a:cs typeface="Source Sans Pro Black"/>
              <a:sym typeface="Source Sans Pro Black"/>
            </a:endParaRPr>
          </a:p>
          <a:p>
            <a:pPr indent="0" lvl="0" marL="0" rt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6400">
              <a:solidFill>
                <a:srgbClr val="FFFFFF"/>
              </a:solidFill>
              <a:latin typeface="Source Sans Pro Black"/>
              <a:ea typeface="Source Sans Pro Black"/>
              <a:cs typeface="Source Sans Pro Black"/>
              <a:sym typeface="Source Sans Pro Black"/>
            </a:endParaRPr>
          </a:p>
        </p:txBody>
      </p:sp>
      <p:sp>
        <p:nvSpPr>
          <p:cNvPr id="56" name="Google Shape;56;p13"/>
          <p:cNvSpPr txBox="1"/>
          <p:nvPr/>
        </p:nvSpPr>
        <p:spPr>
          <a:xfrm>
            <a:off x="1310125" y="3929100"/>
            <a:ext cx="4633500" cy="718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" sz="2600">
                <a:solidFill>
                  <a:srgbClr val="FFFFFF"/>
                </a:solidFill>
                <a:latin typeface="Source Sans Pro ExtraLight"/>
                <a:ea typeface="Source Sans Pro ExtraLight"/>
                <a:cs typeface="Source Sans Pro ExtraLight"/>
                <a:sym typeface="Source Sans Pro ExtraLight"/>
              </a:rPr>
              <a:t>By: Jordan Thibodeau</a:t>
            </a:r>
            <a:endParaRPr sz="2600">
              <a:solidFill>
                <a:srgbClr val="FFFFFF"/>
              </a:solidFill>
              <a:latin typeface="Source Sans Pro ExtraLight"/>
              <a:ea typeface="Source Sans Pro ExtraLight"/>
              <a:cs typeface="Source Sans Pro ExtraLight"/>
              <a:sym typeface="Source Sans Pro ExtraLight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600">
              <a:solidFill>
                <a:srgbClr val="FFFFFF"/>
              </a:solidFill>
              <a:latin typeface="Source Sans Pro ExtraLight"/>
              <a:ea typeface="Source Sans Pro ExtraLight"/>
              <a:cs typeface="Source Sans Pro ExtraLight"/>
              <a:sym typeface="Source Sans Pro ExtraLight"/>
            </a:endParaRPr>
          </a:p>
        </p:txBody>
      </p:sp>
      <p:pic>
        <p:nvPicPr>
          <p:cNvPr id="57" name="Google Shape;57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-1610914">
            <a:off x="2255900" y="-1251651"/>
            <a:ext cx="7677151" cy="3752851"/>
          </a:xfrm>
          <a:prstGeom prst="rect">
            <a:avLst/>
          </a:prstGeom>
          <a:noFill/>
          <a:ln>
            <a:noFill/>
          </a:ln>
        </p:spPr>
      </p:pic>
      <p:pic>
        <p:nvPicPr>
          <p:cNvPr id="58" name="Google Shape;58;p1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-849600" y="5135563"/>
            <a:ext cx="7677150" cy="37433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4"/>
          <p:cNvSpPr/>
          <p:nvPr/>
        </p:nvSpPr>
        <p:spPr>
          <a:xfrm>
            <a:off x="3938175" y="0"/>
            <a:ext cx="4086300" cy="785700"/>
          </a:xfrm>
          <a:prstGeom prst="rect">
            <a:avLst/>
          </a:prstGeom>
          <a:solidFill>
            <a:srgbClr val="480BF7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4" name="Google Shape;64;p14"/>
          <p:cNvSpPr txBox="1"/>
          <p:nvPr/>
        </p:nvSpPr>
        <p:spPr>
          <a:xfrm>
            <a:off x="3967575" y="2220775"/>
            <a:ext cx="4027500" cy="1293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1" lang="en" sz="6400">
                <a:solidFill>
                  <a:srgbClr val="480BF7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Lesson 10:</a:t>
            </a:r>
            <a:endParaRPr sz="2600">
              <a:solidFill>
                <a:srgbClr val="480BF7"/>
              </a:solidFill>
              <a:latin typeface="Source Sans Pro Light"/>
              <a:ea typeface="Source Sans Pro Light"/>
              <a:cs typeface="Source Sans Pro Light"/>
              <a:sym typeface="Source Sans Pro Light"/>
            </a:endParaRPr>
          </a:p>
        </p:txBody>
      </p:sp>
      <p:sp>
        <p:nvSpPr>
          <p:cNvPr id="65" name="Google Shape;65;p14"/>
          <p:cNvSpPr txBox="1"/>
          <p:nvPr/>
        </p:nvSpPr>
        <p:spPr>
          <a:xfrm>
            <a:off x="2301125" y="3514675"/>
            <a:ext cx="7586700" cy="1457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4700">
                <a:solidFill>
                  <a:srgbClr val="2C117A"/>
                </a:solidFill>
                <a:latin typeface="Source Sans Pro ExtraLight"/>
                <a:ea typeface="Source Sans Pro ExtraLight"/>
                <a:cs typeface="Source Sans Pro ExtraLight"/>
                <a:sym typeface="Source Sans Pro ExtraLight"/>
              </a:rPr>
              <a:t>Know when to hold'em, &amp; know when to fold’em</a:t>
            </a:r>
            <a:endParaRPr sz="4700">
              <a:solidFill>
                <a:srgbClr val="2C117A"/>
              </a:solidFill>
              <a:latin typeface="Source Sans Pro ExtraLight"/>
              <a:ea typeface="Source Sans Pro ExtraLight"/>
              <a:cs typeface="Source Sans Pro ExtraLight"/>
              <a:sym typeface="Source Sans Pro ExtraLight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4700">
              <a:solidFill>
                <a:srgbClr val="2C117A"/>
              </a:solidFill>
              <a:latin typeface="Source Sans Pro ExtraLight"/>
              <a:ea typeface="Source Sans Pro ExtraLight"/>
              <a:cs typeface="Source Sans Pro ExtraLight"/>
              <a:sym typeface="Source Sans Pro ExtraLight"/>
            </a:endParaRPr>
          </a:p>
        </p:txBody>
      </p:sp>
      <p:pic>
        <p:nvPicPr>
          <p:cNvPr id="66" name="Google Shape;66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770374" y="4324275"/>
            <a:ext cx="6594799" cy="3219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67" name="Google Shape;67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flipH="1">
            <a:off x="-1110850" y="-304900"/>
            <a:ext cx="5166766" cy="2525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5"/>
          <p:cNvSpPr txBox="1"/>
          <p:nvPr/>
        </p:nvSpPr>
        <p:spPr>
          <a:xfrm>
            <a:off x="587925" y="797625"/>
            <a:ext cx="6627300" cy="2717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6400">
                <a:solidFill>
                  <a:srgbClr val="480BF7"/>
                </a:solidFill>
                <a:latin typeface="Source Sans Pro Black"/>
                <a:ea typeface="Source Sans Pro Black"/>
                <a:cs typeface="Source Sans Pro Black"/>
                <a:sym typeface="Source Sans Pro Black"/>
              </a:rPr>
              <a:t>Understanding Power Dynamics in a conversation</a:t>
            </a:r>
            <a:endParaRPr sz="6400">
              <a:solidFill>
                <a:srgbClr val="480BF7"/>
              </a:solidFill>
              <a:latin typeface="Source Sans Pro Black"/>
              <a:ea typeface="Source Sans Pro Black"/>
              <a:cs typeface="Source Sans Pro Black"/>
              <a:sym typeface="Source Sans Pro Black"/>
            </a:endParaRPr>
          </a:p>
        </p:txBody>
      </p:sp>
      <p:sp>
        <p:nvSpPr>
          <p:cNvPr id="73" name="Google Shape;73;p15"/>
          <p:cNvSpPr txBox="1"/>
          <p:nvPr/>
        </p:nvSpPr>
        <p:spPr>
          <a:xfrm>
            <a:off x="5112275" y="3730875"/>
            <a:ext cx="5855100" cy="2196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175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Font typeface="Source Sans Pro"/>
              <a:buChar char="●"/>
            </a:pPr>
            <a:r>
              <a:rPr lang="en">
                <a:latin typeface="Source Sans Pro"/>
                <a:ea typeface="Source Sans Pro"/>
                <a:cs typeface="Source Sans Pro"/>
                <a:sym typeface="Source Sans Pro"/>
              </a:rPr>
              <a:t>One important aspect that can’t be forgotten is the social status and needs of both individuals</a:t>
            </a:r>
            <a:endParaRPr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-3175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Font typeface="Source Sans Pro"/>
              <a:buChar char="●"/>
            </a:pPr>
            <a:r>
              <a:rPr lang="en">
                <a:latin typeface="Source Sans Pro"/>
                <a:ea typeface="Source Sans Pro"/>
                <a:cs typeface="Source Sans Pro"/>
                <a:sym typeface="Source Sans Pro"/>
              </a:rPr>
              <a:t> In every conversation, there’s a push and pull between both parties on who determines the frame of the conversation</a:t>
            </a:r>
            <a:endParaRPr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-3175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Font typeface="Source Sans Pro"/>
              <a:buChar char="●"/>
            </a:pPr>
            <a:r>
              <a:rPr lang="en">
                <a:latin typeface="Source Sans Pro"/>
                <a:ea typeface="Source Sans Pro"/>
                <a:cs typeface="Source Sans Pro"/>
                <a:sym typeface="Source Sans Pro"/>
              </a:rPr>
              <a:t>When engaging in a conversation, the party that has higher power or fewer needs has greater control over the conversation</a:t>
            </a:r>
            <a:endParaRPr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pic>
        <p:nvPicPr>
          <p:cNvPr id="74" name="Google Shape;74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10165569">
            <a:off x="-13185" y="-1323752"/>
            <a:ext cx="5135997" cy="2504280"/>
          </a:xfrm>
          <a:prstGeom prst="rect">
            <a:avLst/>
          </a:prstGeom>
          <a:noFill/>
          <a:ln>
            <a:noFill/>
          </a:ln>
        </p:spPr>
      </p:pic>
      <p:sp>
        <p:nvSpPr>
          <p:cNvPr id="75" name="Google Shape;75;p15"/>
          <p:cNvSpPr/>
          <p:nvPr/>
        </p:nvSpPr>
        <p:spPr>
          <a:xfrm>
            <a:off x="5237225" y="6143625"/>
            <a:ext cx="5605200" cy="714000"/>
          </a:xfrm>
          <a:prstGeom prst="rect">
            <a:avLst/>
          </a:prstGeom>
          <a:solidFill>
            <a:srgbClr val="FF9B9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" name="Google Shape;80;p16"/>
          <p:cNvPicPr preferRelativeResize="0"/>
          <p:nvPr/>
        </p:nvPicPr>
        <p:blipFill rotWithShape="1">
          <a:blip r:embed="rId3">
            <a:alphaModFix/>
          </a:blip>
          <a:srcRect b="15604" l="0" r="0" t="0"/>
          <a:stretch/>
        </p:blipFill>
        <p:spPr>
          <a:xfrm>
            <a:off x="0" y="0"/>
            <a:ext cx="12188952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81" name="Google Shape;81;p16"/>
          <p:cNvSpPr/>
          <p:nvPr/>
        </p:nvSpPr>
        <p:spPr>
          <a:xfrm>
            <a:off x="8242225" y="1595225"/>
            <a:ext cx="3723900" cy="3050700"/>
          </a:xfrm>
          <a:prstGeom prst="rect">
            <a:avLst/>
          </a:prstGeom>
          <a:noFill/>
          <a:ln cap="flat" cmpd="sng" w="19050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6"/>
          <p:cNvSpPr/>
          <p:nvPr/>
        </p:nvSpPr>
        <p:spPr>
          <a:xfrm>
            <a:off x="4337600" y="3577850"/>
            <a:ext cx="3723900" cy="3050700"/>
          </a:xfrm>
          <a:prstGeom prst="rect">
            <a:avLst/>
          </a:prstGeom>
          <a:noFill/>
          <a:ln cap="flat" cmpd="sng" w="19050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3" name="Google Shape;83;p16"/>
          <p:cNvSpPr txBox="1"/>
          <p:nvPr/>
        </p:nvSpPr>
        <p:spPr>
          <a:xfrm>
            <a:off x="587925" y="457950"/>
            <a:ext cx="6970200" cy="1984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6400">
                <a:solidFill>
                  <a:srgbClr val="FFFFFF"/>
                </a:solidFill>
                <a:latin typeface="Source Sans Pro Black"/>
                <a:ea typeface="Source Sans Pro Black"/>
                <a:cs typeface="Source Sans Pro Black"/>
                <a:sym typeface="Source Sans Pro Black"/>
              </a:rPr>
              <a:t>Spotting Power Plays</a:t>
            </a:r>
            <a:endParaRPr sz="6400">
              <a:solidFill>
                <a:srgbClr val="FFFFFF"/>
              </a:solidFill>
              <a:latin typeface="Source Sans Pro Black"/>
              <a:ea typeface="Source Sans Pro Black"/>
              <a:cs typeface="Source Sans Pro Black"/>
              <a:sym typeface="Source Sans Pro Black"/>
            </a:endParaRPr>
          </a:p>
        </p:txBody>
      </p:sp>
      <p:sp>
        <p:nvSpPr>
          <p:cNvPr id="84" name="Google Shape;84;p16"/>
          <p:cNvSpPr/>
          <p:nvPr/>
        </p:nvSpPr>
        <p:spPr>
          <a:xfrm>
            <a:off x="449175" y="2591200"/>
            <a:ext cx="3723900" cy="3050700"/>
          </a:xfrm>
          <a:prstGeom prst="rect">
            <a:avLst/>
          </a:prstGeom>
          <a:noFill/>
          <a:ln cap="flat" cmpd="sng" w="19050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5" name="Google Shape;85;p16"/>
          <p:cNvSpPr/>
          <p:nvPr/>
        </p:nvSpPr>
        <p:spPr>
          <a:xfrm rot="10800000">
            <a:off x="449075" y="2591200"/>
            <a:ext cx="3740100" cy="2997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6" name="Google Shape;86;p16"/>
          <p:cNvSpPr txBox="1"/>
          <p:nvPr/>
        </p:nvSpPr>
        <p:spPr>
          <a:xfrm>
            <a:off x="869175" y="3039600"/>
            <a:ext cx="3303900" cy="2602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200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The Alpha Freely interrupts people</a:t>
            </a:r>
            <a:endParaRPr b="1" sz="2200">
              <a:solidFill>
                <a:srgbClr val="FFFFFF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-3175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Source Sans Pro"/>
              <a:buChar char="●"/>
            </a:pPr>
            <a:r>
              <a:rPr lang="en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The Alpha cares little about what other people have to say</a:t>
            </a:r>
            <a:endParaRPr>
              <a:solidFill>
                <a:srgbClr val="FFFFFF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-3175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Source Sans Pro"/>
              <a:buChar char="●"/>
            </a:pPr>
            <a:r>
              <a:rPr lang="en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 If you are trying to get your point across, the Alpha will cut you off and take the conversation in another direction</a:t>
            </a:r>
            <a:endParaRPr>
              <a:solidFill>
                <a:srgbClr val="FFFFFF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87" name="Google Shape;87;p16"/>
          <p:cNvSpPr txBox="1"/>
          <p:nvPr/>
        </p:nvSpPr>
        <p:spPr>
          <a:xfrm>
            <a:off x="449175" y="2702450"/>
            <a:ext cx="1013400" cy="1148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6400">
                <a:solidFill>
                  <a:srgbClr val="FFFFFF"/>
                </a:solidFill>
                <a:latin typeface="Source Sans Pro Black"/>
                <a:ea typeface="Source Sans Pro Black"/>
                <a:cs typeface="Source Sans Pro Black"/>
                <a:sym typeface="Source Sans Pro Black"/>
              </a:rPr>
              <a:t>1.</a:t>
            </a:r>
            <a:r>
              <a:rPr lang="en"/>
              <a:t>.</a:t>
            </a:r>
            <a:endParaRPr/>
          </a:p>
        </p:txBody>
      </p:sp>
      <p:sp>
        <p:nvSpPr>
          <p:cNvPr id="88" name="Google Shape;88;p16"/>
          <p:cNvSpPr/>
          <p:nvPr/>
        </p:nvSpPr>
        <p:spPr>
          <a:xfrm rot="10800000">
            <a:off x="4337600" y="3577850"/>
            <a:ext cx="3740100" cy="2997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9" name="Google Shape;89;p16"/>
          <p:cNvSpPr txBox="1"/>
          <p:nvPr/>
        </p:nvSpPr>
        <p:spPr>
          <a:xfrm>
            <a:off x="4757700" y="4026250"/>
            <a:ext cx="3303900" cy="2602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200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The Alpha Speaks more than others</a:t>
            </a:r>
            <a:endParaRPr b="1" sz="2200">
              <a:solidFill>
                <a:srgbClr val="FFFFFF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-3175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Source Sans Pro"/>
              <a:buChar char="●"/>
            </a:pPr>
            <a:r>
              <a:rPr lang="en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 The Alpha loves to hear herself/himself speak</a:t>
            </a:r>
            <a:endParaRPr>
              <a:solidFill>
                <a:srgbClr val="FFFFFF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-3175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Source Sans Pro"/>
              <a:buChar char="●"/>
            </a:pPr>
            <a:r>
              <a:rPr lang="en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When you see someone hold the group's attention longer than the norm, without interruption, usually you’re dealing with the group Alpha</a:t>
            </a:r>
            <a:endParaRPr>
              <a:solidFill>
                <a:srgbClr val="FFFFFF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90" name="Google Shape;90;p16"/>
          <p:cNvSpPr txBox="1"/>
          <p:nvPr/>
        </p:nvSpPr>
        <p:spPr>
          <a:xfrm>
            <a:off x="4337700" y="3689100"/>
            <a:ext cx="1013400" cy="1148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6400">
                <a:solidFill>
                  <a:srgbClr val="FFFFFF"/>
                </a:solidFill>
                <a:latin typeface="Source Sans Pro Black"/>
                <a:ea typeface="Source Sans Pro Black"/>
                <a:cs typeface="Source Sans Pro Black"/>
                <a:sym typeface="Source Sans Pro Black"/>
              </a:rPr>
              <a:t>2</a:t>
            </a:r>
            <a:r>
              <a:rPr lang="en" sz="6400">
                <a:solidFill>
                  <a:srgbClr val="FFFFFF"/>
                </a:solidFill>
                <a:latin typeface="Source Sans Pro Black"/>
                <a:ea typeface="Source Sans Pro Black"/>
                <a:cs typeface="Source Sans Pro Black"/>
                <a:sym typeface="Source Sans Pro Black"/>
              </a:rPr>
              <a:t>.</a:t>
            </a:r>
            <a:r>
              <a:rPr lang="en"/>
              <a:t>.</a:t>
            </a:r>
            <a:endParaRPr/>
          </a:p>
        </p:txBody>
      </p:sp>
      <p:sp>
        <p:nvSpPr>
          <p:cNvPr id="91" name="Google Shape;91;p16"/>
          <p:cNvSpPr/>
          <p:nvPr/>
        </p:nvSpPr>
        <p:spPr>
          <a:xfrm rot="10800000">
            <a:off x="8210325" y="1595225"/>
            <a:ext cx="3740100" cy="2997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2" name="Google Shape;92;p16"/>
          <p:cNvSpPr txBox="1"/>
          <p:nvPr/>
        </p:nvSpPr>
        <p:spPr>
          <a:xfrm>
            <a:off x="8630425" y="2043625"/>
            <a:ext cx="3303900" cy="2602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200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Holds contempt for others</a:t>
            </a:r>
            <a:endParaRPr b="1" sz="2200">
              <a:solidFill>
                <a:srgbClr val="FFFFFF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-3175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Source Sans Pro"/>
              <a:buChar char="●"/>
            </a:pPr>
            <a:r>
              <a:rPr lang="en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 Inwardly the Alpha has contempt for others or anything that challenges their dominant position</a:t>
            </a:r>
            <a:endParaRPr>
              <a:solidFill>
                <a:srgbClr val="FFFFFF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-3175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Source Sans Pro"/>
              <a:buChar char="●"/>
            </a:pPr>
            <a:r>
              <a:rPr lang="en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They project this by dismissing others, sarcasm, or smirking at other people’s comments</a:t>
            </a:r>
            <a:endParaRPr>
              <a:solidFill>
                <a:srgbClr val="FFFFFF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93" name="Google Shape;93;p16"/>
          <p:cNvSpPr txBox="1"/>
          <p:nvPr/>
        </p:nvSpPr>
        <p:spPr>
          <a:xfrm>
            <a:off x="8210425" y="1706475"/>
            <a:ext cx="1013400" cy="1148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6400">
                <a:solidFill>
                  <a:srgbClr val="FFFFFF"/>
                </a:solidFill>
                <a:latin typeface="Source Sans Pro Black"/>
                <a:ea typeface="Source Sans Pro Black"/>
                <a:cs typeface="Source Sans Pro Black"/>
                <a:sym typeface="Source Sans Pro Black"/>
              </a:rPr>
              <a:t>3</a:t>
            </a:r>
            <a:r>
              <a:rPr lang="en" sz="6400">
                <a:solidFill>
                  <a:srgbClr val="FFFFFF"/>
                </a:solidFill>
                <a:latin typeface="Source Sans Pro Black"/>
                <a:ea typeface="Source Sans Pro Black"/>
                <a:cs typeface="Source Sans Pro Black"/>
                <a:sym typeface="Source Sans Pro Black"/>
              </a:rPr>
              <a:t>.</a:t>
            </a:r>
            <a:r>
              <a:rPr lang="en"/>
              <a:t>.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" name="Google Shape;98;p17"/>
          <p:cNvPicPr preferRelativeResize="0"/>
          <p:nvPr/>
        </p:nvPicPr>
        <p:blipFill rotWithShape="1">
          <a:blip r:embed="rId3">
            <a:alphaModFix/>
          </a:blip>
          <a:srcRect b="15604" l="0" r="0" t="0"/>
          <a:stretch/>
        </p:blipFill>
        <p:spPr>
          <a:xfrm>
            <a:off x="0" y="0"/>
            <a:ext cx="12188952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99" name="Google Shape;99;p17"/>
          <p:cNvSpPr/>
          <p:nvPr/>
        </p:nvSpPr>
        <p:spPr>
          <a:xfrm>
            <a:off x="4463375" y="698550"/>
            <a:ext cx="3723900" cy="2499300"/>
          </a:xfrm>
          <a:prstGeom prst="rect">
            <a:avLst/>
          </a:prstGeom>
          <a:noFill/>
          <a:ln cap="flat" cmpd="sng" w="19050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0" name="Google Shape;100;p17"/>
          <p:cNvSpPr/>
          <p:nvPr/>
        </p:nvSpPr>
        <p:spPr>
          <a:xfrm>
            <a:off x="449075" y="3917775"/>
            <a:ext cx="3723900" cy="2227800"/>
          </a:xfrm>
          <a:prstGeom prst="rect">
            <a:avLst/>
          </a:prstGeom>
          <a:noFill/>
          <a:ln cap="flat" cmpd="sng" w="19050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1" name="Google Shape;101;p17"/>
          <p:cNvSpPr/>
          <p:nvPr/>
        </p:nvSpPr>
        <p:spPr>
          <a:xfrm>
            <a:off x="449175" y="638400"/>
            <a:ext cx="3723900" cy="2790600"/>
          </a:xfrm>
          <a:prstGeom prst="rect">
            <a:avLst/>
          </a:prstGeom>
          <a:noFill/>
          <a:ln cap="flat" cmpd="sng" w="19050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2" name="Google Shape;102;p17"/>
          <p:cNvSpPr/>
          <p:nvPr/>
        </p:nvSpPr>
        <p:spPr>
          <a:xfrm rot="10800000">
            <a:off x="449075" y="638400"/>
            <a:ext cx="3740100" cy="2997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3" name="Google Shape;103;p17"/>
          <p:cNvSpPr txBox="1"/>
          <p:nvPr/>
        </p:nvSpPr>
        <p:spPr>
          <a:xfrm>
            <a:off x="869175" y="1086800"/>
            <a:ext cx="3303900" cy="2602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200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Ignores your comments</a:t>
            </a:r>
            <a:endParaRPr b="1" sz="2200">
              <a:solidFill>
                <a:srgbClr val="FFFFFF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-3175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Source Sans Pro"/>
              <a:buChar char="●"/>
            </a:pPr>
            <a:r>
              <a:rPr lang="en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When you speak to the Alpha one on one or in a group setting the Alpha will ignore what you have to say to indicate your ideas have no value</a:t>
            </a:r>
            <a:endParaRPr>
              <a:solidFill>
                <a:srgbClr val="FFFFFF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104" name="Google Shape;104;p17"/>
          <p:cNvSpPr txBox="1"/>
          <p:nvPr/>
        </p:nvSpPr>
        <p:spPr>
          <a:xfrm>
            <a:off x="449175" y="749650"/>
            <a:ext cx="1013400" cy="1148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6400">
                <a:solidFill>
                  <a:srgbClr val="FFFFFF"/>
                </a:solidFill>
                <a:latin typeface="Source Sans Pro Black"/>
                <a:ea typeface="Source Sans Pro Black"/>
                <a:cs typeface="Source Sans Pro Black"/>
                <a:sym typeface="Source Sans Pro Black"/>
              </a:rPr>
              <a:t>4</a:t>
            </a:r>
            <a:r>
              <a:rPr lang="en" sz="6400">
                <a:solidFill>
                  <a:srgbClr val="FFFFFF"/>
                </a:solidFill>
                <a:latin typeface="Source Sans Pro Black"/>
                <a:ea typeface="Source Sans Pro Black"/>
                <a:cs typeface="Source Sans Pro Black"/>
                <a:sym typeface="Source Sans Pro Black"/>
              </a:rPr>
              <a:t>.</a:t>
            </a:r>
            <a:r>
              <a:rPr lang="en"/>
              <a:t>.</a:t>
            </a:r>
            <a:endParaRPr/>
          </a:p>
        </p:txBody>
      </p:sp>
      <p:sp>
        <p:nvSpPr>
          <p:cNvPr id="105" name="Google Shape;105;p17"/>
          <p:cNvSpPr/>
          <p:nvPr/>
        </p:nvSpPr>
        <p:spPr>
          <a:xfrm rot="10800000">
            <a:off x="449075" y="3917775"/>
            <a:ext cx="3740100" cy="2997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6" name="Google Shape;106;p17"/>
          <p:cNvSpPr txBox="1"/>
          <p:nvPr/>
        </p:nvSpPr>
        <p:spPr>
          <a:xfrm>
            <a:off x="869175" y="4366175"/>
            <a:ext cx="3303900" cy="2602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200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Punishes people for disagreeing</a:t>
            </a:r>
            <a:endParaRPr b="1" sz="2200">
              <a:solidFill>
                <a:srgbClr val="FFFFFF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-3175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Source Sans Pro"/>
              <a:buChar char="●"/>
            </a:pPr>
            <a:r>
              <a:rPr lang="en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The Alpha hates any perceived challenges to their dominance</a:t>
            </a:r>
            <a:endParaRPr>
              <a:solidFill>
                <a:srgbClr val="FFFFFF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107" name="Google Shape;107;p17"/>
          <p:cNvSpPr txBox="1"/>
          <p:nvPr/>
        </p:nvSpPr>
        <p:spPr>
          <a:xfrm>
            <a:off x="449175" y="4029025"/>
            <a:ext cx="1013400" cy="1148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6400">
                <a:solidFill>
                  <a:srgbClr val="FFFFFF"/>
                </a:solidFill>
                <a:latin typeface="Source Sans Pro Black"/>
                <a:ea typeface="Source Sans Pro Black"/>
                <a:cs typeface="Source Sans Pro Black"/>
                <a:sym typeface="Source Sans Pro Black"/>
              </a:rPr>
              <a:t>5</a:t>
            </a:r>
            <a:r>
              <a:rPr lang="en" sz="6400">
                <a:solidFill>
                  <a:srgbClr val="FFFFFF"/>
                </a:solidFill>
                <a:latin typeface="Source Sans Pro Black"/>
                <a:ea typeface="Source Sans Pro Black"/>
                <a:cs typeface="Source Sans Pro Black"/>
                <a:sym typeface="Source Sans Pro Black"/>
              </a:rPr>
              <a:t>.</a:t>
            </a:r>
            <a:r>
              <a:rPr lang="en"/>
              <a:t>.</a:t>
            </a:r>
            <a:endParaRPr/>
          </a:p>
        </p:txBody>
      </p:sp>
      <p:sp>
        <p:nvSpPr>
          <p:cNvPr id="108" name="Google Shape;108;p17"/>
          <p:cNvSpPr/>
          <p:nvPr/>
        </p:nvSpPr>
        <p:spPr>
          <a:xfrm rot="10800000">
            <a:off x="4455275" y="647450"/>
            <a:ext cx="3740100" cy="2997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9" name="Google Shape;109;p17"/>
          <p:cNvSpPr txBox="1"/>
          <p:nvPr/>
        </p:nvSpPr>
        <p:spPr>
          <a:xfrm>
            <a:off x="4851575" y="1146950"/>
            <a:ext cx="3303900" cy="2602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200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 Speaks slower and louder than others</a:t>
            </a:r>
            <a:endParaRPr b="1" sz="2200">
              <a:solidFill>
                <a:srgbClr val="FFFFFF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-3175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Source Sans Pro"/>
              <a:buChar char="●"/>
            </a:pPr>
            <a:r>
              <a:rPr lang="en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The Alpha has control over the channel of communication and doesn’t fear that others will talk over them</a:t>
            </a:r>
            <a:endParaRPr>
              <a:solidFill>
                <a:srgbClr val="FFFFFF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110" name="Google Shape;110;p17"/>
          <p:cNvSpPr txBox="1"/>
          <p:nvPr/>
        </p:nvSpPr>
        <p:spPr>
          <a:xfrm>
            <a:off x="4431575" y="809800"/>
            <a:ext cx="1013400" cy="1148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6400">
                <a:solidFill>
                  <a:srgbClr val="FFFFFF"/>
                </a:solidFill>
                <a:latin typeface="Source Sans Pro Black"/>
                <a:ea typeface="Source Sans Pro Black"/>
                <a:cs typeface="Source Sans Pro Black"/>
                <a:sym typeface="Source Sans Pro Black"/>
              </a:rPr>
              <a:t>6</a:t>
            </a:r>
            <a:r>
              <a:rPr lang="en" sz="6400">
                <a:solidFill>
                  <a:srgbClr val="FFFFFF"/>
                </a:solidFill>
                <a:latin typeface="Source Sans Pro Black"/>
                <a:ea typeface="Source Sans Pro Black"/>
                <a:cs typeface="Source Sans Pro Black"/>
                <a:sym typeface="Source Sans Pro Black"/>
              </a:rPr>
              <a:t>.</a:t>
            </a:r>
            <a:r>
              <a:rPr lang="en"/>
              <a:t>.</a:t>
            </a:r>
            <a:endParaRPr/>
          </a:p>
        </p:txBody>
      </p:sp>
      <p:sp>
        <p:nvSpPr>
          <p:cNvPr id="111" name="Google Shape;111;p17"/>
          <p:cNvSpPr/>
          <p:nvPr/>
        </p:nvSpPr>
        <p:spPr>
          <a:xfrm>
            <a:off x="4439275" y="3837700"/>
            <a:ext cx="3723900" cy="2227800"/>
          </a:xfrm>
          <a:prstGeom prst="rect">
            <a:avLst/>
          </a:prstGeom>
          <a:noFill/>
          <a:ln cap="flat" cmpd="sng" w="19050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2" name="Google Shape;112;p17"/>
          <p:cNvSpPr/>
          <p:nvPr/>
        </p:nvSpPr>
        <p:spPr>
          <a:xfrm rot="10800000">
            <a:off x="4439275" y="3837700"/>
            <a:ext cx="3740100" cy="2997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3" name="Google Shape;113;p17"/>
          <p:cNvSpPr txBox="1"/>
          <p:nvPr/>
        </p:nvSpPr>
        <p:spPr>
          <a:xfrm>
            <a:off x="4859375" y="4286100"/>
            <a:ext cx="3303900" cy="1585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200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 Is the center of attention</a:t>
            </a:r>
            <a:endParaRPr b="1" sz="2200">
              <a:solidFill>
                <a:srgbClr val="FFFFFF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-3175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Source Sans Pro"/>
              <a:buChar char="●"/>
            </a:pPr>
            <a:r>
              <a:rPr lang="en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 The conversation must be focused on the Alpha's needs</a:t>
            </a:r>
            <a:endParaRPr>
              <a:solidFill>
                <a:srgbClr val="FFFFFF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114" name="Google Shape;114;p17"/>
          <p:cNvSpPr txBox="1"/>
          <p:nvPr/>
        </p:nvSpPr>
        <p:spPr>
          <a:xfrm>
            <a:off x="4439375" y="3948950"/>
            <a:ext cx="1013400" cy="1148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6400">
                <a:solidFill>
                  <a:srgbClr val="FFFFFF"/>
                </a:solidFill>
                <a:latin typeface="Source Sans Pro Black"/>
                <a:ea typeface="Source Sans Pro Black"/>
                <a:cs typeface="Source Sans Pro Black"/>
                <a:sym typeface="Source Sans Pro Black"/>
              </a:rPr>
              <a:t>7</a:t>
            </a:r>
            <a:r>
              <a:rPr lang="en" sz="6400">
                <a:solidFill>
                  <a:srgbClr val="FFFFFF"/>
                </a:solidFill>
                <a:latin typeface="Source Sans Pro Black"/>
                <a:ea typeface="Source Sans Pro Black"/>
                <a:cs typeface="Source Sans Pro Black"/>
                <a:sym typeface="Source Sans Pro Black"/>
              </a:rPr>
              <a:t>.</a:t>
            </a:r>
            <a:r>
              <a:rPr lang="en"/>
              <a:t>.</a:t>
            </a:r>
            <a:endParaRPr/>
          </a:p>
        </p:txBody>
      </p:sp>
      <p:sp>
        <p:nvSpPr>
          <p:cNvPr id="115" name="Google Shape;115;p17"/>
          <p:cNvSpPr/>
          <p:nvPr/>
        </p:nvSpPr>
        <p:spPr>
          <a:xfrm>
            <a:off x="8477575" y="998250"/>
            <a:ext cx="3303900" cy="4452600"/>
          </a:xfrm>
          <a:prstGeom prst="rect">
            <a:avLst/>
          </a:prstGeom>
          <a:noFill/>
          <a:ln cap="flat" cmpd="sng" w="19050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6" name="Google Shape;116;p17"/>
          <p:cNvSpPr/>
          <p:nvPr/>
        </p:nvSpPr>
        <p:spPr>
          <a:xfrm rot="10800000">
            <a:off x="8477425" y="998250"/>
            <a:ext cx="3313800" cy="2997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7" name="Google Shape;117;p17"/>
          <p:cNvSpPr txBox="1"/>
          <p:nvPr/>
        </p:nvSpPr>
        <p:spPr>
          <a:xfrm>
            <a:off x="8897675" y="1446650"/>
            <a:ext cx="2556000" cy="373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200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Always set the terms of when and where to meet</a:t>
            </a:r>
            <a:endParaRPr b="1" sz="2200">
              <a:solidFill>
                <a:srgbClr val="FFFFFF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-3175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Source Sans Pro"/>
              <a:buChar char="●"/>
            </a:pPr>
            <a:r>
              <a:rPr lang="en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The alpha determines when and where events will happen</a:t>
            </a:r>
            <a:endParaRPr>
              <a:solidFill>
                <a:srgbClr val="FFFFFF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-3175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Source Sans Pro"/>
              <a:buChar char="●"/>
            </a:pPr>
            <a:r>
              <a:rPr lang="en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The alpha cares more about others fitting into their schedule than trying to accomodate the needs of their associates</a:t>
            </a:r>
            <a:endParaRPr>
              <a:solidFill>
                <a:srgbClr val="FFFFFF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118" name="Google Shape;118;p17"/>
          <p:cNvSpPr txBox="1"/>
          <p:nvPr/>
        </p:nvSpPr>
        <p:spPr>
          <a:xfrm>
            <a:off x="8477675" y="1109500"/>
            <a:ext cx="1013400" cy="1148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6400">
                <a:solidFill>
                  <a:srgbClr val="FFFFFF"/>
                </a:solidFill>
                <a:latin typeface="Source Sans Pro Black"/>
                <a:ea typeface="Source Sans Pro Black"/>
                <a:cs typeface="Source Sans Pro Black"/>
                <a:sym typeface="Source Sans Pro Black"/>
              </a:rPr>
              <a:t>8</a:t>
            </a:r>
            <a:r>
              <a:rPr lang="en" sz="6400">
                <a:solidFill>
                  <a:srgbClr val="FFFFFF"/>
                </a:solidFill>
                <a:latin typeface="Source Sans Pro Black"/>
                <a:ea typeface="Source Sans Pro Black"/>
                <a:cs typeface="Source Sans Pro Black"/>
                <a:sym typeface="Source Sans Pro Black"/>
              </a:rPr>
              <a:t>.</a:t>
            </a:r>
            <a:r>
              <a:rPr lang="en"/>
              <a:t>.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18"/>
          <p:cNvSpPr txBox="1"/>
          <p:nvPr/>
        </p:nvSpPr>
        <p:spPr>
          <a:xfrm>
            <a:off x="587925" y="471300"/>
            <a:ext cx="7822800" cy="1910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6400">
                <a:solidFill>
                  <a:srgbClr val="480BF7"/>
                </a:solidFill>
                <a:latin typeface="Source Sans Pro Black"/>
                <a:ea typeface="Source Sans Pro Black"/>
                <a:cs typeface="Source Sans Pro Black"/>
                <a:sym typeface="Source Sans Pro Black"/>
              </a:rPr>
              <a:t>When it’s time to drop a conversation</a:t>
            </a:r>
            <a:endParaRPr sz="6400">
              <a:solidFill>
                <a:srgbClr val="480BF7"/>
              </a:solidFill>
              <a:latin typeface="Source Sans Pro Black"/>
              <a:ea typeface="Source Sans Pro Black"/>
              <a:cs typeface="Source Sans Pro Black"/>
              <a:sym typeface="Source Sans Pro Black"/>
            </a:endParaRPr>
          </a:p>
        </p:txBody>
      </p:sp>
      <p:sp>
        <p:nvSpPr>
          <p:cNvPr id="124" name="Google Shape;124;p18"/>
          <p:cNvSpPr txBox="1"/>
          <p:nvPr/>
        </p:nvSpPr>
        <p:spPr>
          <a:xfrm>
            <a:off x="759375" y="2612800"/>
            <a:ext cx="5855100" cy="3931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175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Font typeface="Source Sans Pro"/>
              <a:buChar char="●"/>
            </a:pPr>
            <a:r>
              <a:rPr lang="en">
                <a:latin typeface="Source Sans Pro"/>
                <a:ea typeface="Source Sans Pro"/>
                <a:cs typeface="Source Sans Pro"/>
                <a:sym typeface="Source Sans Pro"/>
              </a:rPr>
              <a:t> It's better to focus on finding people who like you for who you are, rather than trying to get people to like you</a:t>
            </a:r>
            <a:endParaRPr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2C117A"/>
                </a:solidFill>
                <a:latin typeface="Source Sans Pro Black"/>
                <a:ea typeface="Source Sans Pro Black"/>
                <a:cs typeface="Source Sans Pro Black"/>
                <a:sym typeface="Source Sans Pro Black"/>
              </a:rPr>
              <a:t>The following are questions you should be asking yourself during a conversation:</a:t>
            </a:r>
            <a:endParaRPr>
              <a:solidFill>
                <a:srgbClr val="2C117A"/>
              </a:solidFill>
              <a:latin typeface="Source Sans Pro Black"/>
              <a:ea typeface="Source Sans Pro Black"/>
              <a:cs typeface="Source Sans Pro Black"/>
              <a:sym typeface="Source Sans Pro Black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-3175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Font typeface="Source Sans Pro"/>
              <a:buChar char="●"/>
            </a:pPr>
            <a:r>
              <a:rPr lang="en">
                <a:latin typeface="Source Sans Pro"/>
                <a:ea typeface="Source Sans Pro"/>
                <a:cs typeface="Source Sans Pro"/>
                <a:sym typeface="Source Sans Pro"/>
              </a:rPr>
              <a:t>Does the other person only care about themselves and is unwilling to let you speak?</a:t>
            </a:r>
            <a:endParaRPr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-3175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Font typeface="Source Sans Pro"/>
              <a:buChar char="●"/>
            </a:pPr>
            <a:r>
              <a:rPr lang="en">
                <a:latin typeface="Source Sans Pro"/>
                <a:ea typeface="Source Sans Pro"/>
                <a:cs typeface="Source Sans Pro"/>
                <a:sym typeface="Source Sans Pro"/>
              </a:rPr>
              <a:t>Are you masking who you truly are in order to impress someone?</a:t>
            </a:r>
            <a:endParaRPr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-3175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Font typeface="Source Sans Pro"/>
              <a:buChar char="●"/>
            </a:pPr>
            <a:r>
              <a:rPr lang="en">
                <a:latin typeface="Source Sans Pro"/>
                <a:ea typeface="Source Sans Pro"/>
                <a:cs typeface="Source Sans Pro"/>
                <a:sym typeface="Source Sans Pro"/>
              </a:rPr>
              <a:t>Are you trying too hard to get the other person to talk?</a:t>
            </a:r>
            <a:endParaRPr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-3175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Font typeface="Source Sans Pro"/>
              <a:buChar char="●"/>
            </a:pPr>
            <a:r>
              <a:rPr lang="en">
                <a:latin typeface="Source Sans Pro"/>
                <a:ea typeface="Source Sans Pro"/>
                <a:cs typeface="Source Sans Pro"/>
                <a:sym typeface="Source Sans Pro"/>
              </a:rPr>
              <a:t>Is the person trying to verbally hurt you by dismissing your point of view?</a:t>
            </a:r>
            <a:endParaRPr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125" name="Google Shape;125;p18"/>
          <p:cNvSpPr/>
          <p:nvPr/>
        </p:nvSpPr>
        <p:spPr>
          <a:xfrm>
            <a:off x="6751700" y="6144000"/>
            <a:ext cx="4949700" cy="714000"/>
          </a:xfrm>
          <a:prstGeom prst="rect">
            <a:avLst/>
          </a:prstGeom>
          <a:solidFill>
            <a:srgbClr val="FF9B9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26" name="Google Shape;126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751700" y="2612800"/>
            <a:ext cx="4949698" cy="3299798"/>
          </a:xfrm>
          <a:prstGeom prst="rect">
            <a:avLst/>
          </a:prstGeom>
          <a:noFill/>
          <a:ln>
            <a:noFill/>
          </a:ln>
        </p:spPr>
      </p:pic>
      <p:pic>
        <p:nvPicPr>
          <p:cNvPr id="127" name="Google Shape;127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flipH="1" rot="10800000">
            <a:off x="836775" y="-1434200"/>
            <a:ext cx="6129600" cy="2992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" name="Google Shape;132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858"/>
            <a:ext cx="12188952" cy="6856286"/>
          </a:xfrm>
          <a:prstGeom prst="rect">
            <a:avLst/>
          </a:prstGeom>
          <a:noFill/>
          <a:ln>
            <a:noFill/>
          </a:ln>
        </p:spPr>
      </p:pic>
      <p:sp>
        <p:nvSpPr>
          <p:cNvPr id="133" name="Google Shape;133;p19"/>
          <p:cNvSpPr/>
          <p:nvPr/>
        </p:nvSpPr>
        <p:spPr>
          <a:xfrm>
            <a:off x="354175" y="370250"/>
            <a:ext cx="11446200" cy="6032400"/>
          </a:xfrm>
          <a:prstGeom prst="rect">
            <a:avLst/>
          </a:prstGeom>
          <a:solidFill>
            <a:srgbClr val="2C117A">
              <a:alpha val="8090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4" name="Google Shape;134;p19"/>
          <p:cNvSpPr txBox="1"/>
          <p:nvPr/>
        </p:nvSpPr>
        <p:spPr>
          <a:xfrm>
            <a:off x="1722900" y="1652975"/>
            <a:ext cx="2837700" cy="105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6400">
                <a:solidFill>
                  <a:srgbClr val="FFFFFF"/>
                </a:solidFill>
                <a:latin typeface="Source Sans Pro Black"/>
                <a:ea typeface="Source Sans Pro Black"/>
                <a:cs typeface="Source Sans Pro Black"/>
                <a:sym typeface="Source Sans Pro Black"/>
              </a:rPr>
              <a:t>To </a:t>
            </a:r>
            <a:r>
              <a:rPr lang="en" sz="6400">
                <a:solidFill>
                  <a:srgbClr val="FFFFFF"/>
                </a:solidFill>
                <a:latin typeface="Source Sans Pro Black"/>
                <a:ea typeface="Source Sans Pro Black"/>
                <a:cs typeface="Source Sans Pro Black"/>
                <a:sym typeface="Source Sans Pro Black"/>
              </a:rPr>
              <a:t>Do</a:t>
            </a:r>
            <a:r>
              <a:rPr lang="en" sz="6400">
                <a:solidFill>
                  <a:srgbClr val="FFFFFF"/>
                </a:solidFill>
                <a:latin typeface="Source Sans Pro Black"/>
                <a:ea typeface="Source Sans Pro Black"/>
                <a:cs typeface="Source Sans Pro Black"/>
                <a:sym typeface="Source Sans Pro Black"/>
              </a:rPr>
              <a:t>:</a:t>
            </a:r>
            <a:endParaRPr sz="6400">
              <a:solidFill>
                <a:srgbClr val="FFFFFF"/>
              </a:solidFill>
              <a:latin typeface="Source Sans Pro Black"/>
              <a:ea typeface="Source Sans Pro Black"/>
              <a:cs typeface="Source Sans Pro Black"/>
              <a:sym typeface="Source Sans Pro Black"/>
            </a:endParaRPr>
          </a:p>
        </p:txBody>
      </p:sp>
      <p:sp>
        <p:nvSpPr>
          <p:cNvPr id="135" name="Google Shape;135;p19"/>
          <p:cNvSpPr/>
          <p:nvPr/>
        </p:nvSpPr>
        <p:spPr>
          <a:xfrm>
            <a:off x="857900" y="1652975"/>
            <a:ext cx="434700" cy="4176300"/>
          </a:xfrm>
          <a:prstGeom prst="rect">
            <a:avLst/>
          </a:prstGeom>
          <a:solidFill>
            <a:srgbClr val="FF9B9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6" name="Google Shape;136;p19"/>
          <p:cNvSpPr txBox="1"/>
          <p:nvPr/>
        </p:nvSpPr>
        <p:spPr>
          <a:xfrm>
            <a:off x="1829525" y="2712275"/>
            <a:ext cx="4699800" cy="3028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900">
                <a:solidFill>
                  <a:srgbClr val="FF9B9F"/>
                </a:solidFill>
                <a:latin typeface="Source Sans Pro SemiBold"/>
                <a:ea typeface="Source Sans Pro SemiBold"/>
                <a:cs typeface="Source Sans Pro SemiBold"/>
                <a:sym typeface="Source Sans Pro SemiBold"/>
              </a:rPr>
              <a:t>Please complete the following homework exercise</a:t>
            </a:r>
            <a:endParaRPr sz="1900">
              <a:solidFill>
                <a:srgbClr val="FF9B9F"/>
              </a:solidFill>
              <a:latin typeface="Source Sans Pro SemiBold"/>
              <a:ea typeface="Source Sans Pro SemiBold"/>
              <a:cs typeface="Source Sans Pro SemiBold"/>
              <a:sym typeface="Source Sans Pro SemiBol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900">
              <a:solidFill>
                <a:srgbClr val="FF9B9F"/>
              </a:solidFill>
              <a:latin typeface="Source Sans Pro SemiBold"/>
              <a:ea typeface="Source Sans Pro SemiBold"/>
              <a:cs typeface="Source Sans Pro SemiBold"/>
              <a:sym typeface="Source Sans Pro SemiBold"/>
            </a:endParaRPr>
          </a:p>
          <a:p>
            <a:pPr indent="-3175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Source Sans Pro"/>
              <a:buAutoNum type="arabicPeriod"/>
            </a:pPr>
            <a:r>
              <a:rPr b="1" lang="en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Step 1: </a:t>
            </a:r>
            <a:r>
              <a:rPr lang="en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Look through the list of power plays to see if you know anyone who demonstrates these tendencies. </a:t>
            </a:r>
            <a:endParaRPr>
              <a:solidFill>
                <a:srgbClr val="FFFFFF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-3175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Source Sans Pro"/>
              <a:buAutoNum type="arabicPeriod"/>
            </a:pPr>
            <a:r>
              <a:rPr b="1" lang="en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Step 2</a:t>
            </a:r>
            <a:r>
              <a:rPr lang="en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: If the person you’re speaking to is exerting these power plays, be aware of it and do your best not to succumb to it.</a:t>
            </a:r>
            <a:endParaRPr>
              <a:solidFill>
                <a:srgbClr val="FFFFFF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-3175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Source Sans Pro"/>
              <a:buAutoNum type="arabicPeriod"/>
            </a:pPr>
            <a:r>
              <a:rPr b="1" lang="en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Step 3</a:t>
            </a:r>
            <a:r>
              <a:rPr lang="en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: If you’re dealing with an Alpha that’s trying to dominate you, it’s time to walk away.</a:t>
            </a:r>
            <a:endParaRPr>
              <a:solidFill>
                <a:srgbClr val="FFFFFF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137" name="Google Shape;137;p19"/>
          <p:cNvSpPr txBox="1"/>
          <p:nvPr/>
        </p:nvSpPr>
        <p:spPr>
          <a:xfrm>
            <a:off x="6888200" y="3663325"/>
            <a:ext cx="4699800" cy="96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en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Recommended Reading:</a:t>
            </a:r>
            <a:endParaRPr i="1">
              <a:solidFill>
                <a:srgbClr val="FFFFFF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FFFFFF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FFFFF"/>
                </a:solidFill>
                <a:uFill>
                  <a:noFill/>
                </a:uFill>
                <a:latin typeface="Source Sans Pro"/>
                <a:ea typeface="Source Sans Pro"/>
                <a:cs typeface="Source Sans Pro"/>
                <a:sym typeface="Source Sans Pro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The Laws of Human Nature</a:t>
            </a:r>
            <a:r>
              <a:rPr lang="en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 by Robert Greene</a:t>
            </a:r>
            <a:endParaRPr>
              <a:solidFill>
                <a:srgbClr val="FFFFFF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FFFFFF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