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6858000" cx="12188950"/>
  <p:notesSz cx="6858000" cy="9144000"/>
  <p:embeddedFontLst>
    <p:embeddedFont>
      <p:font typeface="Source Sans Pro Light"/>
      <p:regular r:id="rId12"/>
      <p:bold r:id="rId13"/>
      <p:italic r:id="rId14"/>
      <p:boldItalic r:id="rId15"/>
    </p:embeddedFont>
    <p:embeddedFont>
      <p:font typeface="Source Sans Pro SemiBold"/>
      <p:regular r:id="rId16"/>
      <p:bold r:id="rId17"/>
      <p:italic r:id="rId18"/>
      <p:boldItalic r:id="rId19"/>
    </p:embeddedFont>
    <p:embeddedFont>
      <p:font typeface="Source Sans Pro Black"/>
      <p:bold r:id="rId20"/>
      <p:boldItalic r:id="rId21"/>
    </p:embeddedFont>
    <p:embeddedFont>
      <p:font typeface="Source Sans Pro ExtraLight"/>
      <p:regular r:id="rId22"/>
      <p:bold r:id="rId23"/>
      <p:italic r:id="rId24"/>
      <p:boldItalic r:id="rId25"/>
    </p:embeddedFont>
    <p:embeddedFont>
      <p:font typeface="Source Sans Pro"/>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39"/>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SansProBlack-bold.fntdata"/><Relationship Id="rId22" Type="http://schemas.openxmlformats.org/officeDocument/2006/relationships/font" Target="fonts/SourceSansProExtraLight-regular.fntdata"/><Relationship Id="rId21" Type="http://schemas.openxmlformats.org/officeDocument/2006/relationships/font" Target="fonts/SourceSansProBlack-boldItalic.fntdata"/><Relationship Id="rId24" Type="http://schemas.openxmlformats.org/officeDocument/2006/relationships/font" Target="fonts/SourceSansProExtraLight-italic.fntdata"/><Relationship Id="rId23" Type="http://schemas.openxmlformats.org/officeDocument/2006/relationships/font" Target="fonts/SourceSansProExtraLight-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SourceSansPro-regular.fntdata"/><Relationship Id="rId25" Type="http://schemas.openxmlformats.org/officeDocument/2006/relationships/font" Target="fonts/SourceSansProExtraLight-boldItalic.fntdata"/><Relationship Id="rId28" Type="http://schemas.openxmlformats.org/officeDocument/2006/relationships/font" Target="fonts/SourceSansPro-italic.fntdata"/><Relationship Id="rId27" Type="http://schemas.openxmlformats.org/officeDocument/2006/relationships/font" Target="fonts/SourceSansPro-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SourceSansPro-boldItalic.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SourceSansProLight-bold.fntdata"/><Relationship Id="rId12" Type="http://schemas.openxmlformats.org/officeDocument/2006/relationships/font" Target="fonts/SourceSansProLight-regular.fntdata"/><Relationship Id="rId15" Type="http://schemas.openxmlformats.org/officeDocument/2006/relationships/font" Target="fonts/SourceSansProLight-boldItalic.fntdata"/><Relationship Id="rId14" Type="http://schemas.openxmlformats.org/officeDocument/2006/relationships/font" Target="fonts/SourceSansProLight-italic.fntdata"/><Relationship Id="rId17" Type="http://schemas.openxmlformats.org/officeDocument/2006/relationships/font" Target="fonts/SourceSansProSemiBold-bold.fntdata"/><Relationship Id="rId16" Type="http://schemas.openxmlformats.org/officeDocument/2006/relationships/font" Target="fonts/SourceSansProSemiBold-regular.fntdata"/><Relationship Id="rId19" Type="http://schemas.openxmlformats.org/officeDocument/2006/relationships/font" Target="fonts/SourceSansProSemiBold-boldItalic.fntdata"/><Relationship Id="rId18" Type="http://schemas.openxmlformats.org/officeDocument/2006/relationships/font" Target="fonts/SourceSansProSemi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a9ad3af5c9_0_7: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a9ad3af5c9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a9ad3af5c9_0_19: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a9ad3af5c9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a9ad3af5c9_0_31: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a9ad3af5c9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a9ad3af5c9_0_45: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a9ad3af5c9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a9ad3af5c9_0_54: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a9ad3af5c9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415507" y="992767"/>
            <a:ext cx="11358000" cy="27369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p:txBody>
      </p:sp>
      <p:sp>
        <p:nvSpPr>
          <p:cNvPr id="11" name="Google Shape;11;p2"/>
          <p:cNvSpPr txBox="1"/>
          <p:nvPr>
            <p:ph idx="1" type="subTitle"/>
          </p:nvPr>
        </p:nvSpPr>
        <p:spPr>
          <a:xfrm>
            <a:off x="415496" y="3778833"/>
            <a:ext cx="11358000" cy="10569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12" name="Google Shape;12;p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415496" y="2867800"/>
            <a:ext cx="11358000" cy="1122300"/>
          </a:xfrm>
          <a:prstGeom prst="rect">
            <a:avLst/>
          </a:prstGeom>
        </p:spPr>
        <p:txBody>
          <a:bodyPr anchorCtr="0" anchor="ctr" bIns="121875" lIns="121875" spcFirstLastPara="1" rIns="121875" wrap="square" tIns="12187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3"/>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18" name="Google Shape;18;p4"/>
          <p:cNvSpPr txBox="1"/>
          <p:nvPr>
            <p:ph idx="1" type="body"/>
          </p:nvPr>
        </p:nvSpPr>
        <p:spPr>
          <a:xfrm>
            <a:off x="415496" y="1536633"/>
            <a:ext cx="11358000" cy="4555200"/>
          </a:xfrm>
          <a:prstGeom prst="rect">
            <a:avLst/>
          </a:prstGeom>
        </p:spPr>
        <p:txBody>
          <a:bodyPr anchorCtr="0" anchor="t"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19" name="Google Shape;19;p4"/>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2" name="Google Shape;22;p5"/>
          <p:cNvSpPr txBox="1"/>
          <p:nvPr>
            <p:ph idx="1" type="body"/>
          </p:nvPr>
        </p:nvSpPr>
        <p:spPr>
          <a:xfrm>
            <a:off x="415496"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3" name="Google Shape;23;p5"/>
          <p:cNvSpPr txBox="1"/>
          <p:nvPr>
            <p:ph idx="2" type="body"/>
          </p:nvPr>
        </p:nvSpPr>
        <p:spPr>
          <a:xfrm>
            <a:off x="6441588"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4" name="Google Shape;24;p5"/>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7" name="Google Shape;27;p6"/>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415496" y="740800"/>
            <a:ext cx="3743100" cy="1007700"/>
          </a:xfrm>
          <a:prstGeom prst="rect">
            <a:avLst/>
          </a:prstGeom>
        </p:spPr>
        <p:txBody>
          <a:bodyPr anchorCtr="0" anchor="b" bIns="121875" lIns="121875" spcFirstLastPara="1" rIns="121875" wrap="square" tIns="121875">
            <a:no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30" name="Google Shape;30;p7"/>
          <p:cNvSpPr txBox="1"/>
          <p:nvPr>
            <p:ph idx="1" type="body"/>
          </p:nvPr>
        </p:nvSpPr>
        <p:spPr>
          <a:xfrm>
            <a:off x="415496" y="1852800"/>
            <a:ext cx="3743100" cy="4239300"/>
          </a:xfrm>
          <a:prstGeom prst="rect">
            <a:avLst/>
          </a:prstGeom>
        </p:spPr>
        <p:txBody>
          <a:bodyPr anchorCtr="0" anchor="t" bIns="121875" lIns="121875" spcFirstLastPara="1" rIns="121875" wrap="square" tIns="121875">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31" name="Google Shape;31;p7"/>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653503" y="600200"/>
            <a:ext cx="8488200" cy="5454300"/>
          </a:xfrm>
          <a:prstGeom prst="rect">
            <a:avLst/>
          </a:prstGeom>
        </p:spPr>
        <p:txBody>
          <a:bodyPr anchorCtr="0" anchor="ctr" bIns="121875" lIns="121875" spcFirstLastPara="1" rIns="121875" wrap="square" tIns="121875">
            <a:no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p:txBody>
      </p:sp>
      <p:sp>
        <p:nvSpPr>
          <p:cNvPr id="34" name="Google Shape;34;p8"/>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6094475" y="-167"/>
            <a:ext cx="6094500" cy="6858000"/>
          </a:xfrm>
          <a:prstGeom prst="rect">
            <a:avLst/>
          </a:prstGeom>
          <a:solidFill>
            <a:schemeClr val="lt2"/>
          </a:solidFill>
          <a:ln>
            <a:noFill/>
          </a:ln>
        </p:spPr>
        <p:txBody>
          <a:bodyPr anchorCtr="0" anchor="ctr" bIns="121875" lIns="121875" spcFirstLastPara="1" rIns="121875" wrap="square" tIns="12187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353911" y="1644233"/>
            <a:ext cx="5392200" cy="19764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p:txBody>
      </p:sp>
      <p:sp>
        <p:nvSpPr>
          <p:cNvPr id="38" name="Google Shape;38;p9"/>
          <p:cNvSpPr txBox="1"/>
          <p:nvPr>
            <p:ph idx="1" type="subTitle"/>
          </p:nvPr>
        </p:nvSpPr>
        <p:spPr>
          <a:xfrm>
            <a:off x="353911" y="3737433"/>
            <a:ext cx="5392200" cy="16467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9" name="Google Shape;39;p9"/>
          <p:cNvSpPr txBox="1"/>
          <p:nvPr>
            <p:ph idx="2" type="body"/>
          </p:nvPr>
        </p:nvSpPr>
        <p:spPr>
          <a:xfrm>
            <a:off x="6584352" y="965433"/>
            <a:ext cx="5114700" cy="4926900"/>
          </a:xfrm>
          <a:prstGeom prst="rect">
            <a:avLst/>
          </a:prstGeom>
        </p:spPr>
        <p:txBody>
          <a:bodyPr anchorCtr="0" anchor="ctr"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40" name="Google Shape;40;p9"/>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415496" y="5640767"/>
            <a:ext cx="7996500" cy="806700"/>
          </a:xfrm>
          <a:prstGeom prst="rect">
            <a:avLst/>
          </a:prstGeom>
        </p:spPr>
        <p:txBody>
          <a:bodyPr anchorCtr="0" anchor="ctr" bIns="121875" lIns="121875" spcFirstLastPara="1" rIns="121875" wrap="square" tIns="121875">
            <a:noAutofit/>
          </a:bodyPr>
          <a:lstStyle>
            <a:lvl1pPr indent="-228600" lvl="0" marL="457200">
              <a:lnSpc>
                <a:spcPct val="100000"/>
              </a:lnSpc>
              <a:spcBef>
                <a:spcPts val="0"/>
              </a:spcBef>
              <a:spcAft>
                <a:spcPts val="0"/>
              </a:spcAft>
              <a:buSzPts val="2400"/>
              <a:buNone/>
              <a:defRPr/>
            </a:lvl1pPr>
          </a:lstStyle>
          <a:p/>
        </p:txBody>
      </p:sp>
      <p:sp>
        <p:nvSpPr>
          <p:cNvPr id="43" name="Google Shape;43;p10"/>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415496" y="1474833"/>
            <a:ext cx="11358000" cy="26181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16000"/>
              <a:buNone/>
              <a:defRPr sz="16000"/>
            </a:lvl1pPr>
            <a:lvl2pPr lvl="1" algn="ctr">
              <a:spcBef>
                <a:spcPts val="0"/>
              </a:spcBef>
              <a:spcAft>
                <a:spcPts val="0"/>
              </a:spcAft>
              <a:buSzPts val="16000"/>
              <a:buNone/>
              <a:defRPr sz="16000"/>
            </a:lvl2pPr>
            <a:lvl3pPr lvl="2" algn="ctr">
              <a:spcBef>
                <a:spcPts val="0"/>
              </a:spcBef>
              <a:spcAft>
                <a:spcPts val="0"/>
              </a:spcAft>
              <a:buSzPts val="16000"/>
              <a:buNone/>
              <a:defRPr sz="16000"/>
            </a:lvl3pPr>
            <a:lvl4pPr lvl="3" algn="ctr">
              <a:spcBef>
                <a:spcPts val="0"/>
              </a:spcBef>
              <a:spcAft>
                <a:spcPts val="0"/>
              </a:spcAft>
              <a:buSzPts val="16000"/>
              <a:buNone/>
              <a:defRPr sz="16000"/>
            </a:lvl4pPr>
            <a:lvl5pPr lvl="4" algn="ctr">
              <a:spcBef>
                <a:spcPts val="0"/>
              </a:spcBef>
              <a:spcAft>
                <a:spcPts val="0"/>
              </a:spcAft>
              <a:buSzPts val="16000"/>
              <a:buNone/>
              <a:defRPr sz="16000"/>
            </a:lvl5pPr>
            <a:lvl6pPr lvl="5" algn="ctr">
              <a:spcBef>
                <a:spcPts val="0"/>
              </a:spcBef>
              <a:spcAft>
                <a:spcPts val="0"/>
              </a:spcAft>
              <a:buSzPts val="16000"/>
              <a:buNone/>
              <a:defRPr sz="16000"/>
            </a:lvl6pPr>
            <a:lvl7pPr lvl="6" algn="ctr">
              <a:spcBef>
                <a:spcPts val="0"/>
              </a:spcBef>
              <a:spcAft>
                <a:spcPts val="0"/>
              </a:spcAft>
              <a:buSzPts val="16000"/>
              <a:buNone/>
              <a:defRPr sz="16000"/>
            </a:lvl7pPr>
            <a:lvl8pPr lvl="7" algn="ctr">
              <a:spcBef>
                <a:spcPts val="0"/>
              </a:spcBef>
              <a:spcAft>
                <a:spcPts val="0"/>
              </a:spcAft>
              <a:buSzPts val="16000"/>
              <a:buNone/>
              <a:defRPr sz="16000"/>
            </a:lvl8pPr>
            <a:lvl9pPr lvl="8" algn="ctr">
              <a:spcBef>
                <a:spcPts val="0"/>
              </a:spcBef>
              <a:spcAft>
                <a:spcPts val="0"/>
              </a:spcAft>
              <a:buSzPts val="16000"/>
              <a:buNone/>
              <a:defRPr sz="16000"/>
            </a:lvl9pPr>
          </a:lstStyle>
          <a:p>
            <a:r>
              <a:t>xx%</a:t>
            </a:r>
          </a:p>
        </p:txBody>
      </p:sp>
      <p:sp>
        <p:nvSpPr>
          <p:cNvPr id="46" name="Google Shape;46;p11"/>
          <p:cNvSpPr txBox="1"/>
          <p:nvPr>
            <p:ph idx="1" type="body"/>
          </p:nvPr>
        </p:nvSpPr>
        <p:spPr>
          <a:xfrm>
            <a:off x="415496" y="4202967"/>
            <a:ext cx="11358000" cy="1734300"/>
          </a:xfrm>
          <a:prstGeom prst="rect">
            <a:avLst/>
          </a:prstGeom>
        </p:spPr>
        <p:txBody>
          <a:bodyPr anchorCtr="0" anchor="t" bIns="121875" lIns="121875" spcFirstLastPara="1" rIns="121875" wrap="square" tIns="121875">
            <a:noAutofit/>
          </a:bodyPr>
          <a:lstStyle>
            <a:lvl1pPr indent="-381000" lvl="0" marL="457200" algn="ctr">
              <a:spcBef>
                <a:spcPts val="0"/>
              </a:spcBef>
              <a:spcAft>
                <a:spcPts val="0"/>
              </a:spcAft>
              <a:buSzPts val="2400"/>
              <a:buChar char="●"/>
              <a:defRPr/>
            </a:lvl1pPr>
            <a:lvl2pPr indent="-349250" lvl="1" marL="914400" algn="ctr">
              <a:spcBef>
                <a:spcPts val="2100"/>
              </a:spcBef>
              <a:spcAft>
                <a:spcPts val="0"/>
              </a:spcAft>
              <a:buSzPts val="1900"/>
              <a:buChar char="○"/>
              <a:defRPr/>
            </a:lvl2pPr>
            <a:lvl3pPr indent="-349250" lvl="2" marL="1371600" algn="ctr">
              <a:spcBef>
                <a:spcPts val="2100"/>
              </a:spcBef>
              <a:spcAft>
                <a:spcPts val="0"/>
              </a:spcAft>
              <a:buSzPts val="1900"/>
              <a:buChar char="■"/>
              <a:defRPr/>
            </a:lvl3pPr>
            <a:lvl4pPr indent="-349250" lvl="3" marL="1828800" algn="ctr">
              <a:spcBef>
                <a:spcPts val="2100"/>
              </a:spcBef>
              <a:spcAft>
                <a:spcPts val="0"/>
              </a:spcAft>
              <a:buSzPts val="1900"/>
              <a:buChar char="●"/>
              <a:defRPr/>
            </a:lvl4pPr>
            <a:lvl5pPr indent="-349250" lvl="4" marL="2286000" algn="ctr">
              <a:spcBef>
                <a:spcPts val="2100"/>
              </a:spcBef>
              <a:spcAft>
                <a:spcPts val="0"/>
              </a:spcAft>
              <a:buSzPts val="1900"/>
              <a:buChar char="○"/>
              <a:defRPr/>
            </a:lvl5pPr>
            <a:lvl6pPr indent="-349250" lvl="5" marL="2743200" algn="ctr">
              <a:spcBef>
                <a:spcPts val="2100"/>
              </a:spcBef>
              <a:spcAft>
                <a:spcPts val="0"/>
              </a:spcAft>
              <a:buSzPts val="1900"/>
              <a:buChar char="■"/>
              <a:defRPr/>
            </a:lvl6pPr>
            <a:lvl7pPr indent="-349250" lvl="6" marL="3200400" algn="ctr">
              <a:spcBef>
                <a:spcPts val="2100"/>
              </a:spcBef>
              <a:spcAft>
                <a:spcPts val="0"/>
              </a:spcAft>
              <a:buSzPts val="1900"/>
              <a:buChar char="●"/>
              <a:defRPr/>
            </a:lvl7pPr>
            <a:lvl8pPr indent="-349250" lvl="7" marL="3657600" algn="ctr">
              <a:spcBef>
                <a:spcPts val="2100"/>
              </a:spcBef>
              <a:spcAft>
                <a:spcPts val="0"/>
              </a:spcAft>
              <a:buSzPts val="1900"/>
              <a:buChar char="○"/>
              <a:defRPr/>
            </a:lvl8pPr>
            <a:lvl9pPr indent="-349250" lvl="8" marL="4114800" algn="ctr">
              <a:spcBef>
                <a:spcPts val="2100"/>
              </a:spcBef>
              <a:spcAft>
                <a:spcPts val="2100"/>
              </a:spcAft>
              <a:buSzPts val="1900"/>
              <a:buChar char="■"/>
              <a:defRPr/>
            </a:lvl9pPr>
          </a:lstStyle>
          <a:p/>
        </p:txBody>
      </p:sp>
      <p:sp>
        <p:nvSpPr>
          <p:cNvPr id="47" name="Google Shape;47;p11"/>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496" y="593367"/>
            <a:ext cx="11358000" cy="763500"/>
          </a:xfrm>
          <a:prstGeom prst="rect">
            <a:avLst/>
          </a:prstGeom>
          <a:noFill/>
          <a:ln>
            <a:noFill/>
          </a:ln>
        </p:spPr>
        <p:txBody>
          <a:bodyPr anchorCtr="0" anchor="t" bIns="121875" lIns="121875" spcFirstLastPara="1" rIns="121875" wrap="square" tIns="121875">
            <a:noAutofit/>
          </a:bodyPr>
          <a:lstStyle>
            <a:lvl1pPr lvl="0">
              <a:spcBef>
                <a:spcPts val="0"/>
              </a:spcBef>
              <a:spcAft>
                <a:spcPts val="0"/>
              </a:spcAft>
              <a:buClr>
                <a:schemeClr val="dk1"/>
              </a:buClr>
              <a:buSzPts val="3700"/>
              <a:buNone/>
              <a:defRPr sz="3700">
                <a:solidFill>
                  <a:schemeClr val="dk1"/>
                </a:solidFill>
              </a:defRPr>
            </a:lvl1pPr>
            <a:lvl2pPr lvl="1">
              <a:spcBef>
                <a:spcPts val="0"/>
              </a:spcBef>
              <a:spcAft>
                <a:spcPts val="0"/>
              </a:spcAft>
              <a:buClr>
                <a:schemeClr val="dk1"/>
              </a:buClr>
              <a:buSzPts val="3700"/>
              <a:buNone/>
              <a:defRPr sz="3700">
                <a:solidFill>
                  <a:schemeClr val="dk1"/>
                </a:solidFill>
              </a:defRPr>
            </a:lvl2pPr>
            <a:lvl3pPr lvl="2">
              <a:spcBef>
                <a:spcPts val="0"/>
              </a:spcBef>
              <a:spcAft>
                <a:spcPts val="0"/>
              </a:spcAft>
              <a:buClr>
                <a:schemeClr val="dk1"/>
              </a:buClr>
              <a:buSzPts val="3700"/>
              <a:buNone/>
              <a:defRPr sz="3700">
                <a:solidFill>
                  <a:schemeClr val="dk1"/>
                </a:solidFill>
              </a:defRPr>
            </a:lvl3pPr>
            <a:lvl4pPr lvl="3">
              <a:spcBef>
                <a:spcPts val="0"/>
              </a:spcBef>
              <a:spcAft>
                <a:spcPts val="0"/>
              </a:spcAft>
              <a:buClr>
                <a:schemeClr val="dk1"/>
              </a:buClr>
              <a:buSzPts val="3700"/>
              <a:buNone/>
              <a:defRPr sz="3700">
                <a:solidFill>
                  <a:schemeClr val="dk1"/>
                </a:solidFill>
              </a:defRPr>
            </a:lvl4pPr>
            <a:lvl5pPr lvl="4">
              <a:spcBef>
                <a:spcPts val="0"/>
              </a:spcBef>
              <a:spcAft>
                <a:spcPts val="0"/>
              </a:spcAft>
              <a:buClr>
                <a:schemeClr val="dk1"/>
              </a:buClr>
              <a:buSzPts val="3700"/>
              <a:buNone/>
              <a:defRPr sz="3700">
                <a:solidFill>
                  <a:schemeClr val="dk1"/>
                </a:solidFill>
              </a:defRPr>
            </a:lvl5pPr>
            <a:lvl6pPr lvl="5">
              <a:spcBef>
                <a:spcPts val="0"/>
              </a:spcBef>
              <a:spcAft>
                <a:spcPts val="0"/>
              </a:spcAft>
              <a:buClr>
                <a:schemeClr val="dk1"/>
              </a:buClr>
              <a:buSzPts val="3700"/>
              <a:buNone/>
              <a:defRPr sz="3700">
                <a:solidFill>
                  <a:schemeClr val="dk1"/>
                </a:solidFill>
              </a:defRPr>
            </a:lvl6pPr>
            <a:lvl7pPr lvl="6">
              <a:spcBef>
                <a:spcPts val="0"/>
              </a:spcBef>
              <a:spcAft>
                <a:spcPts val="0"/>
              </a:spcAft>
              <a:buClr>
                <a:schemeClr val="dk1"/>
              </a:buClr>
              <a:buSzPts val="3700"/>
              <a:buNone/>
              <a:defRPr sz="3700">
                <a:solidFill>
                  <a:schemeClr val="dk1"/>
                </a:solidFill>
              </a:defRPr>
            </a:lvl7pPr>
            <a:lvl8pPr lvl="7">
              <a:spcBef>
                <a:spcPts val="0"/>
              </a:spcBef>
              <a:spcAft>
                <a:spcPts val="0"/>
              </a:spcAft>
              <a:buClr>
                <a:schemeClr val="dk1"/>
              </a:buClr>
              <a:buSzPts val="3700"/>
              <a:buNone/>
              <a:defRPr sz="3700">
                <a:solidFill>
                  <a:schemeClr val="dk1"/>
                </a:solidFill>
              </a:defRPr>
            </a:lvl8pPr>
            <a:lvl9pPr lvl="8">
              <a:spcBef>
                <a:spcPts val="0"/>
              </a:spcBef>
              <a:spcAft>
                <a:spcPts val="0"/>
              </a:spcAft>
              <a:buClr>
                <a:schemeClr val="dk1"/>
              </a:buClr>
              <a:buSzPts val="3700"/>
              <a:buNone/>
              <a:defRPr sz="3700">
                <a:solidFill>
                  <a:schemeClr val="dk1"/>
                </a:solidFill>
              </a:defRPr>
            </a:lvl9pPr>
          </a:lstStyle>
          <a:p/>
        </p:txBody>
      </p:sp>
      <p:sp>
        <p:nvSpPr>
          <p:cNvPr id="7" name="Google Shape;7;p1"/>
          <p:cNvSpPr txBox="1"/>
          <p:nvPr>
            <p:ph idx="1" type="body"/>
          </p:nvPr>
        </p:nvSpPr>
        <p:spPr>
          <a:xfrm>
            <a:off x="415496" y="1536633"/>
            <a:ext cx="11358000" cy="4555200"/>
          </a:xfrm>
          <a:prstGeom prst="rect">
            <a:avLst/>
          </a:prstGeom>
          <a:noFill/>
          <a:ln>
            <a:noFill/>
          </a:ln>
        </p:spPr>
        <p:txBody>
          <a:bodyPr anchorCtr="0" anchor="t" bIns="121875" lIns="121875" spcFirstLastPara="1" rIns="121875" wrap="square" tIns="121875">
            <a:noAutofit/>
          </a:bodyPr>
          <a:lstStyle>
            <a:lvl1pPr indent="-381000" lvl="0" marL="457200">
              <a:lnSpc>
                <a:spcPct val="115000"/>
              </a:lnSpc>
              <a:spcBef>
                <a:spcPts val="0"/>
              </a:spcBef>
              <a:spcAft>
                <a:spcPts val="0"/>
              </a:spcAft>
              <a:buClr>
                <a:schemeClr val="dk2"/>
              </a:buClr>
              <a:buSzPts val="2400"/>
              <a:buChar char="●"/>
              <a:defRPr sz="2400">
                <a:solidFill>
                  <a:schemeClr val="dk2"/>
                </a:solidFill>
              </a:defRPr>
            </a:lvl1pPr>
            <a:lvl2pPr indent="-349250" lvl="1" marL="914400">
              <a:lnSpc>
                <a:spcPct val="115000"/>
              </a:lnSpc>
              <a:spcBef>
                <a:spcPts val="2100"/>
              </a:spcBef>
              <a:spcAft>
                <a:spcPts val="0"/>
              </a:spcAft>
              <a:buClr>
                <a:schemeClr val="dk2"/>
              </a:buClr>
              <a:buSzPts val="1900"/>
              <a:buChar char="○"/>
              <a:defRPr sz="1900">
                <a:solidFill>
                  <a:schemeClr val="dk2"/>
                </a:solidFill>
              </a:defRPr>
            </a:lvl2pPr>
            <a:lvl3pPr indent="-349250" lvl="2" marL="1371600">
              <a:lnSpc>
                <a:spcPct val="115000"/>
              </a:lnSpc>
              <a:spcBef>
                <a:spcPts val="2100"/>
              </a:spcBef>
              <a:spcAft>
                <a:spcPts val="0"/>
              </a:spcAft>
              <a:buClr>
                <a:schemeClr val="dk2"/>
              </a:buClr>
              <a:buSzPts val="1900"/>
              <a:buChar char="■"/>
              <a:defRPr sz="1900">
                <a:solidFill>
                  <a:schemeClr val="dk2"/>
                </a:solidFill>
              </a:defRPr>
            </a:lvl3pPr>
            <a:lvl4pPr indent="-349250" lvl="3" marL="1828800">
              <a:lnSpc>
                <a:spcPct val="115000"/>
              </a:lnSpc>
              <a:spcBef>
                <a:spcPts val="2100"/>
              </a:spcBef>
              <a:spcAft>
                <a:spcPts val="0"/>
              </a:spcAft>
              <a:buClr>
                <a:schemeClr val="dk2"/>
              </a:buClr>
              <a:buSzPts val="1900"/>
              <a:buChar char="●"/>
              <a:defRPr sz="1900">
                <a:solidFill>
                  <a:schemeClr val="dk2"/>
                </a:solidFill>
              </a:defRPr>
            </a:lvl4pPr>
            <a:lvl5pPr indent="-349250" lvl="4" marL="2286000">
              <a:lnSpc>
                <a:spcPct val="115000"/>
              </a:lnSpc>
              <a:spcBef>
                <a:spcPts val="2100"/>
              </a:spcBef>
              <a:spcAft>
                <a:spcPts val="0"/>
              </a:spcAft>
              <a:buClr>
                <a:schemeClr val="dk2"/>
              </a:buClr>
              <a:buSzPts val="1900"/>
              <a:buChar char="○"/>
              <a:defRPr sz="1900">
                <a:solidFill>
                  <a:schemeClr val="dk2"/>
                </a:solidFill>
              </a:defRPr>
            </a:lvl5pPr>
            <a:lvl6pPr indent="-349250" lvl="5" marL="2743200">
              <a:lnSpc>
                <a:spcPct val="115000"/>
              </a:lnSpc>
              <a:spcBef>
                <a:spcPts val="2100"/>
              </a:spcBef>
              <a:spcAft>
                <a:spcPts val="0"/>
              </a:spcAft>
              <a:buClr>
                <a:schemeClr val="dk2"/>
              </a:buClr>
              <a:buSzPts val="1900"/>
              <a:buChar char="■"/>
              <a:defRPr sz="1900">
                <a:solidFill>
                  <a:schemeClr val="dk2"/>
                </a:solidFill>
              </a:defRPr>
            </a:lvl6pPr>
            <a:lvl7pPr indent="-349250" lvl="6" marL="3200400">
              <a:lnSpc>
                <a:spcPct val="115000"/>
              </a:lnSpc>
              <a:spcBef>
                <a:spcPts val="2100"/>
              </a:spcBef>
              <a:spcAft>
                <a:spcPts val="0"/>
              </a:spcAft>
              <a:buClr>
                <a:schemeClr val="dk2"/>
              </a:buClr>
              <a:buSzPts val="1900"/>
              <a:buChar char="●"/>
              <a:defRPr sz="1900">
                <a:solidFill>
                  <a:schemeClr val="dk2"/>
                </a:solidFill>
              </a:defRPr>
            </a:lvl7pPr>
            <a:lvl8pPr indent="-349250" lvl="7" marL="3657600">
              <a:lnSpc>
                <a:spcPct val="115000"/>
              </a:lnSpc>
              <a:spcBef>
                <a:spcPts val="2100"/>
              </a:spcBef>
              <a:spcAft>
                <a:spcPts val="0"/>
              </a:spcAft>
              <a:buClr>
                <a:schemeClr val="dk2"/>
              </a:buClr>
              <a:buSzPts val="1900"/>
              <a:buChar char="○"/>
              <a:defRPr sz="1900">
                <a:solidFill>
                  <a:schemeClr val="dk2"/>
                </a:solidFill>
              </a:defRPr>
            </a:lvl8pPr>
            <a:lvl9pPr indent="-349250" lvl="8" marL="4114800">
              <a:lnSpc>
                <a:spcPct val="115000"/>
              </a:lnSpc>
              <a:spcBef>
                <a:spcPts val="2100"/>
              </a:spcBef>
              <a:spcAft>
                <a:spcPts val="2100"/>
              </a:spcAft>
              <a:buClr>
                <a:schemeClr val="dk2"/>
              </a:buClr>
              <a:buSzPts val="1900"/>
              <a:buChar char="■"/>
              <a:defRPr sz="1900">
                <a:solidFill>
                  <a:schemeClr val="dk2"/>
                </a:solidFill>
              </a:defRPr>
            </a:lvl9pPr>
          </a:lstStyle>
          <a:p/>
        </p:txBody>
      </p:sp>
      <p:sp>
        <p:nvSpPr>
          <p:cNvPr id="8" name="Google Shape;8;p1"/>
          <p:cNvSpPr txBox="1"/>
          <p:nvPr>
            <p:ph idx="12" type="sldNum"/>
          </p:nvPr>
        </p:nvSpPr>
        <p:spPr>
          <a:xfrm>
            <a:off x="11293784" y="6217622"/>
            <a:ext cx="731400" cy="524700"/>
          </a:xfrm>
          <a:prstGeom prst="rect">
            <a:avLst/>
          </a:prstGeom>
          <a:noFill/>
          <a:ln>
            <a:noFill/>
          </a:ln>
        </p:spPr>
        <p:txBody>
          <a:bodyPr anchorCtr="0" anchor="ctr" bIns="121875" lIns="121875" spcFirstLastPara="1" rIns="121875" wrap="square" tIns="121875">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10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 Id="rId4" Type="http://schemas.openxmlformats.org/officeDocument/2006/relationships/image" Target="../media/image3.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1720"/>
            <a:ext cx="12188952" cy="6856280"/>
          </a:xfrm>
          <a:prstGeom prst="rect">
            <a:avLst/>
          </a:prstGeom>
          <a:noFill/>
          <a:ln>
            <a:noFill/>
          </a:ln>
        </p:spPr>
      </p:pic>
      <p:sp>
        <p:nvSpPr>
          <p:cNvPr id="55" name="Google Shape;55;p13"/>
          <p:cNvSpPr txBox="1"/>
          <p:nvPr/>
        </p:nvSpPr>
        <p:spPr>
          <a:xfrm>
            <a:off x="1310125" y="1868450"/>
            <a:ext cx="6591300" cy="19572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Mastering the Art of Conversations</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Clr>
                <a:schemeClr val="dk1"/>
              </a:buClr>
              <a:buSzPts val="1100"/>
              <a:buFont typeface="Arial"/>
              <a:buNone/>
            </a:pPr>
            <a:r>
              <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None/>
            </a:pPr>
            <a:r>
              <a:t/>
            </a:r>
            <a:endParaRPr sz="6400">
              <a:solidFill>
                <a:srgbClr val="FFFFFF"/>
              </a:solidFill>
              <a:latin typeface="Source Sans Pro Black"/>
              <a:ea typeface="Source Sans Pro Black"/>
              <a:cs typeface="Source Sans Pro Black"/>
              <a:sym typeface="Source Sans Pro Black"/>
            </a:endParaRPr>
          </a:p>
        </p:txBody>
      </p:sp>
      <p:sp>
        <p:nvSpPr>
          <p:cNvPr id="56" name="Google Shape;56;p13"/>
          <p:cNvSpPr txBox="1"/>
          <p:nvPr/>
        </p:nvSpPr>
        <p:spPr>
          <a:xfrm>
            <a:off x="1310125" y="3929100"/>
            <a:ext cx="5324700" cy="71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rgbClr val="000000"/>
              </a:buClr>
              <a:buSzPts val="1100"/>
              <a:buFont typeface="Arial"/>
              <a:buNone/>
            </a:pPr>
            <a:r>
              <a:rPr lang="en" sz="2600">
                <a:solidFill>
                  <a:srgbClr val="FFFFFF"/>
                </a:solidFill>
                <a:latin typeface="Source Sans Pro ExtraLight"/>
                <a:ea typeface="Source Sans Pro ExtraLight"/>
                <a:cs typeface="Source Sans Pro ExtraLight"/>
                <a:sym typeface="Source Sans Pro ExtraLight"/>
              </a:rPr>
              <a:t>By: Jordan Thibodeau &amp; Joe Ternasky</a:t>
            </a:r>
            <a:endParaRPr sz="2600">
              <a:solidFill>
                <a:srgbClr val="FFFFFF"/>
              </a:solidFill>
              <a:latin typeface="Source Sans Pro ExtraLight"/>
              <a:ea typeface="Source Sans Pro ExtraLight"/>
              <a:cs typeface="Source Sans Pro ExtraLight"/>
              <a:sym typeface="Source Sans Pro ExtraLight"/>
            </a:endParaRPr>
          </a:p>
          <a:p>
            <a:pPr indent="0" lvl="0" marL="0" rtl="0" algn="l">
              <a:spcBef>
                <a:spcPts val="0"/>
              </a:spcBef>
              <a:spcAft>
                <a:spcPts val="0"/>
              </a:spcAft>
              <a:buNone/>
            </a:pPr>
            <a:r>
              <a:t/>
            </a:r>
            <a:endParaRPr sz="2600">
              <a:solidFill>
                <a:srgbClr val="FFFFFF"/>
              </a:solidFill>
              <a:latin typeface="Source Sans Pro ExtraLight"/>
              <a:ea typeface="Source Sans Pro ExtraLight"/>
              <a:cs typeface="Source Sans Pro ExtraLight"/>
              <a:sym typeface="Source Sans Pro ExtraLight"/>
            </a:endParaRPr>
          </a:p>
        </p:txBody>
      </p:sp>
      <p:sp>
        <p:nvSpPr>
          <p:cNvPr id="57" name="Google Shape;57;p13"/>
          <p:cNvSpPr txBox="1"/>
          <p:nvPr/>
        </p:nvSpPr>
        <p:spPr>
          <a:xfrm>
            <a:off x="1310125" y="4647300"/>
            <a:ext cx="8659500" cy="1235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solidFill>
                  <a:srgbClr val="FFFFFF"/>
                </a:solidFill>
                <a:latin typeface="Source Sans Pro Light"/>
                <a:ea typeface="Source Sans Pro Light"/>
                <a:cs typeface="Source Sans Pro Light"/>
                <a:sym typeface="Source Sans Pro Light"/>
              </a:rPr>
              <a:t>This course is presented to you by the</a:t>
            </a:r>
            <a:r>
              <a:rPr b="1" lang="en" sz="1800">
                <a:solidFill>
                  <a:srgbClr val="FFFFFF"/>
                </a:solidFill>
                <a:latin typeface="Source Sans Pro"/>
                <a:ea typeface="Source Sans Pro"/>
                <a:cs typeface="Source Sans Pro"/>
                <a:sym typeface="Source Sans Pro"/>
              </a:rPr>
              <a:t> Silicon Valley Investors Club</a:t>
            </a:r>
            <a:r>
              <a:rPr lang="en" sz="1800">
                <a:solidFill>
                  <a:srgbClr val="FFFFFF"/>
                </a:solidFill>
                <a:latin typeface="Source Sans Pro Light"/>
                <a:ea typeface="Source Sans Pro Light"/>
                <a:cs typeface="Source Sans Pro Light"/>
                <a:sym typeface="Source Sans Pro Light"/>
              </a:rPr>
              <a:t> </a:t>
            </a:r>
            <a:r>
              <a:rPr i="1" lang="en" sz="1800">
                <a:solidFill>
                  <a:srgbClr val="FFFFFF"/>
                </a:solidFill>
                <a:latin typeface="Source Sans Pro Light"/>
                <a:ea typeface="Source Sans Pro Light"/>
                <a:cs typeface="Source Sans Pro Light"/>
                <a:sym typeface="Source Sans Pro Light"/>
              </a:rPr>
              <a:t>(svinvestorsclub.com)</a:t>
            </a:r>
            <a:r>
              <a:rPr lang="en" sz="1800">
                <a:solidFill>
                  <a:srgbClr val="FFFFFF"/>
                </a:solidFill>
                <a:latin typeface="Source Sans Pro Light"/>
                <a:ea typeface="Source Sans Pro Light"/>
                <a:cs typeface="Source Sans Pro Light"/>
                <a:sym typeface="Source Sans Pro Light"/>
              </a:rPr>
              <a:t>, a global community of STEM professionals dedicated to making smarter investment and career decision</a:t>
            </a:r>
            <a:r>
              <a:rPr lang="en" sz="300">
                <a:solidFill>
                  <a:srgbClr val="000000"/>
                </a:solidFill>
              </a:rPr>
              <a:t>s.</a:t>
            </a:r>
            <a:endParaRPr sz="1800">
              <a:solidFill>
                <a:srgbClr val="FFFFFF"/>
              </a:solidFill>
              <a:latin typeface="Source Sans Pro Light"/>
              <a:ea typeface="Source Sans Pro Light"/>
              <a:cs typeface="Source Sans Pro Light"/>
              <a:sym typeface="Source Sans Pro Light"/>
            </a:endParaRPr>
          </a:p>
        </p:txBody>
      </p:sp>
      <p:pic>
        <p:nvPicPr>
          <p:cNvPr id="58" name="Google Shape;58;p13"/>
          <p:cNvPicPr preferRelativeResize="0"/>
          <p:nvPr/>
        </p:nvPicPr>
        <p:blipFill>
          <a:blip r:embed="rId4">
            <a:alphaModFix/>
          </a:blip>
          <a:stretch>
            <a:fillRect/>
          </a:stretch>
        </p:blipFill>
        <p:spPr>
          <a:xfrm rot="-1610914">
            <a:off x="2255900" y="-1251651"/>
            <a:ext cx="7677151" cy="3752851"/>
          </a:xfrm>
          <a:prstGeom prst="rect">
            <a:avLst/>
          </a:prstGeom>
          <a:noFill/>
          <a:ln>
            <a:noFill/>
          </a:ln>
        </p:spPr>
      </p:pic>
      <p:pic>
        <p:nvPicPr>
          <p:cNvPr id="59" name="Google Shape;59;p13"/>
          <p:cNvPicPr preferRelativeResize="0"/>
          <p:nvPr/>
        </p:nvPicPr>
        <p:blipFill>
          <a:blip r:embed="rId5">
            <a:alphaModFix/>
          </a:blip>
          <a:stretch>
            <a:fillRect/>
          </a:stretch>
        </p:blipFill>
        <p:spPr>
          <a:xfrm>
            <a:off x="-849600" y="5135563"/>
            <a:ext cx="7677150" cy="37433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1000"/>
                                        <p:tgtEl>
                                          <p:spTgt spid="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1000"/>
                                        <p:tgtEl>
                                          <p:spTgt spid="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7"/>
                                        </p:tgtEl>
                                        <p:attrNameLst>
                                          <p:attrName>style.visibility</p:attrName>
                                        </p:attrNameLst>
                                      </p:cBhvr>
                                      <p:to>
                                        <p:strVal val="visible"/>
                                      </p:to>
                                    </p:set>
                                    <p:animEffect filter="fade" transition="in">
                                      <p:cBhvr>
                                        <p:cTn dur="1000"/>
                                        <p:tgtEl>
                                          <p:spTgt spid="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p:nvPr/>
        </p:nvSpPr>
        <p:spPr>
          <a:xfrm>
            <a:off x="3938175" y="0"/>
            <a:ext cx="4086300" cy="785700"/>
          </a:xfrm>
          <a:prstGeom prst="rect">
            <a:avLst/>
          </a:prstGeom>
          <a:solidFill>
            <a:srgbClr val="480BF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txBox="1"/>
          <p:nvPr/>
        </p:nvSpPr>
        <p:spPr>
          <a:xfrm>
            <a:off x="3967575" y="2220775"/>
            <a:ext cx="4027500" cy="129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b="1" lang="en" sz="6400">
                <a:solidFill>
                  <a:srgbClr val="480BF7"/>
                </a:solidFill>
                <a:latin typeface="Source Sans Pro"/>
                <a:ea typeface="Source Sans Pro"/>
                <a:cs typeface="Source Sans Pro"/>
                <a:sym typeface="Source Sans Pro"/>
              </a:rPr>
              <a:t>Lesson 1:</a:t>
            </a:r>
            <a:endParaRPr sz="2600">
              <a:solidFill>
                <a:srgbClr val="480BF7"/>
              </a:solidFill>
              <a:latin typeface="Source Sans Pro Light"/>
              <a:ea typeface="Source Sans Pro Light"/>
              <a:cs typeface="Source Sans Pro Light"/>
              <a:sym typeface="Source Sans Pro Light"/>
            </a:endParaRPr>
          </a:p>
        </p:txBody>
      </p:sp>
      <p:sp>
        <p:nvSpPr>
          <p:cNvPr id="66" name="Google Shape;66;p14"/>
          <p:cNvSpPr txBox="1"/>
          <p:nvPr/>
        </p:nvSpPr>
        <p:spPr>
          <a:xfrm>
            <a:off x="2301125" y="3514675"/>
            <a:ext cx="7586700" cy="145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lang="en" sz="4700">
                <a:solidFill>
                  <a:srgbClr val="2C117A"/>
                </a:solidFill>
                <a:latin typeface="Source Sans Pro ExtraLight"/>
                <a:ea typeface="Source Sans Pro ExtraLight"/>
                <a:cs typeface="Source Sans Pro ExtraLight"/>
                <a:sym typeface="Source Sans Pro ExtraLight"/>
              </a:rPr>
              <a:t>What is a conversation?</a:t>
            </a:r>
            <a:endParaRPr sz="4700">
              <a:solidFill>
                <a:srgbClr val="2C117A"/>
              </a:solidFill>
              <a:latin typeface="Source Sans Pro ExtraLight"/>
              <a:ea typeface="Source Sans Pro ExtraLight"/>
              <a:cs typeface="Source Sans Pro ExtraLight"/>
              <a:sym typeface="Source Sans Pro ExtraLight"/>
            </a:endParaRPr>
          </a:p>
          <a:p>
            <a:pPr indent="0" lvl="0" marL="0" rtl="0" algn="ctr">
              <a:spcBef>
                <a:spcPts val="0"/>
              </a:spcBef>
              <a:spcAft>
                <a:spcPts val="0"/>
              </a:spcAft>
              <a:buNone/>
            </a:pPr>
            <a:r>
              <a:t/>
            </a:r>
            <a:endParaRPr sz="4700">
              <a:solidFill>
                <a:srgbClr val="2C117A"/>
              </a:solidFill>
              <a:latin typeface="Source Sans Pro ExtraLight"/>
              <a:ea typeface="Source Sans Pro ExtraLight"/>
              <a:cs typeface="Source Sans Pro ExtraLight"/>
              <a:sym typeface="Source Sans Pro ExtraLight"/>
            </a:endParaRPr>
          </a:p>
        </p:txBody>
      </p:sp>
      <p:pic>
        <p:nvPicPr>
          <p:cNvPr id="67" name="Google Shape;67;p14"/>
          <p:cNvPicPr preferRelativeResize="0"/>
          <p:nvPr/>
        </p:nvPicPr>
        <p:blipFill>
          <a:blip r:embed="rId3">
            <a:alphaModFix/>
          </a:blip>
          <a:stretch>
            <a:fillRect/>
          </a:stretch>
        </p:blipFill>
        <p:spPr>
          <a:xfrm>
            <a:off x="5770374" y="4324275"/>
            <a:ext cx="6594799" cy="3219575"/>
          </a:xfrm>
          <a:prstGeom prst="rect">
            <a:avLst/>
          </a:prstGeom>
          <a:noFill/>
          <a:ln>
            <a:noFill/>
          </a:ln>
        </p:spPr>
      </p:pic>
      <p:pic>
        <p:nvPicPr>
          <p:cNvPr id="68" name="Google Shape;68;p14"/>
          <p:cNvPicPr preferRelativeResize="0"/>
          <p:nvPr/>
        </p:nvPicPr>
        <p:blipFill>
          <a:blip r:embed="rId4">
            <a:alphaModFix/>
          </a:blip>
          <a:stretch>
            <a:fillRect/>
          </a:stretch>
        </p:blipFill>
        <p:spPr>
          <a:xfrm flipH="1">
            <a:off x="-1110850" y="-304900"/>
            <a:ext cx="5166766" cy="25256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
                                        </p:tgtEl>
                                        <p:attrNameLst>
                                          <p:attrName>style.visibility</p:attrName>
                                        </p:attrNameLst>
                                      </p:cBhvr>
                                      <p:to>
                                        <p:strVal val="visible"/>
                                      </p:to>
                                    </p:set>
                                    <p:animEffect filter="fade" transition="in">
                                      <p:cBhvr>
                                        <p:cTn dur="1000"/>
                                        <p:tgtEl>
                                          <p:spTgt spid="6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
                                        </p:tgtEl>
                                        <p:attrNameLst>
                                          <p:attrName>style.visibility</p:attrName>
                                        </p:attrNameLst>
                                      </p:cBhvr>
                                      <p:to>
                                        <p:strVal val="visible"/>
                                      </p:to>
                                    </p:set>
                                    <p:animEffect filter="fade" transition="in">
                                      <p:cBhvr>
                                        <p:cTn dur="1000"/>
                                        <p:tgtEl>
                                          <p:spTgt spid="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5"/>
          <p:cNvSpPr txBox="1"/>
          <p:nvPr/>
        </p:nvSpPr>
        <p:spPr>
          <a:xfrm>
            <a:off x="587925" y="797625"/>
            <a:ext cx="6627300" cy="27171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480BF7"/>
                </a:solidFill>
                <a:latin typeface="Source Sans Pro Black"/>
                <a:ea typeface="Source Sans Pro Black"/>
                <a:cs typeface="Source Sans Pro Black"/>
                <a:sym typeface="Source Sans Pro Black"/>
              </a:rPr>
              <a:t>A good conversation is like a game</a:t>
            </a:r>
            <a:endParaRPr sz="6400">
              <a:solidFill>
                <a:srgbClr val="480BF7"/>
              </a:solidFill>
              <a:latin typeface="Source Sans Pro Black"/>
              <a:ea typeface="Source Sans Pro Black"/>
              <a:cs typeface="Source Sans Pro Black"/>
              <a:sym typeface="Source Sans Pro Black"/>
            </a:endParaRPr>
          </a:p>
        </p:txBody>
      </p:sp>
      <p:sp>
        <p:nvSpPr>
          <p:cNvPr id="74" name="Google Shape;74;p15"/>
          <p:cNvSpPr txBox="1"/>
          <p:nvPr/>
        </p:nvSpPr>
        <p:spPr>
          <a:xfrm>
            <a:off x="5717125" y="2717625"/>
            <a:ext cx="5855100" cy="3299700"/>
          </a:xfrm>
          <a:prstGeom prst="rect">
            <a:avLst/>
          </a:prstGeom>
          <a:noFill/>
          <a:ln>
            <a:noFill/>
          </a:ln>
        </p:spPr>
        <p:txBody>
          <a:bodyPr anchorCtr="0" anchor="t" bIns="91425" lIns="91425" spcFirstLastPara="1" rIns="91425" wrap="square" tIns="91425">
            <a:noAutofit/>
          </a:bodyPr>
          <a:lstStyle/>
          <a:p>
            <a:pPr indent="-317500" lvl="0" marL="457200" rtl="0" algn="l">
              <a:lnSpc>
                <a:spcPct val="115000"/>
              </a:lnSpc>
              <a:spcBef>
                <a:spcPts val="0"/>
              </a:spcBef>
              <a:spcAft>
                <a:spcPts val="0"/>
              </a:spcAft>
              <a:buSzPts val="1400"/>
              <a:buFont typeface="Source Sans Pro"/>
              <a:buChar char="●"/>
            </a:pPr>
            <a:r>
              <a:rPr lang="en">
                <a:latin typeface="Source Sans Pro"/>
                <a:ea typeface="Source Sans Pro"/>
                <a:cs typeface="Source Sans Pro"/>
                <a:sym typeface="Source Sans Pro"/>
              </a:rPr>
              <a:t>The goal of the game is to widen the </a:t>
            </a:r>
            <a:r>
              <a:rPr b="1" lang="en">
                <a:latin typeface="Source Sans Pro"/>
                <a:ea typeface="Source Sans Pro"/>
                <a:cs typeface="Source Sans Pro"/>
                <a:sym typeface="Source Sans Pro"/>
              </a:rPr>
              <a:t>channel of communication</a:t>
            </a:r>
            <a:endParaRPr b="1">
              <a:latin typeface="Source Sans Pro"/>
              <a:ea typeface="Source Sans Pro"/>
              <a:cs typeface="Source Sans Pro"/>
              <a:sym typeface="Source Sans Pro"/>
            </a:endParaRPr>
          </a:p>
          <a:p>
            <a:pPr indent="-317500" lvl="0" marL="457200" rtl="0" algn="l">
              <a:lnSpc>
                <a:spcPct val="115000"/>
              </a:lnSpc>
              <a:spcBef>
                <a:spcPts val="0"/>
              </a:spcBef>
              <a:spcAft>
                <a:spcPts val="0"/>
              </a:spcAft>
              <a:buSzPts val="1400"/>
              <a:buFont typeface="Source Sans Pro"/>
              <a:buChar char="●"/>
            </a:pPr>
            <a:r>
              <a:rPr lang="en">
                <a:latin typeface="Source Sans Pro"/>
                <a:ea typeface="Source Sans Pro"/>
                <a:cs typeface="Source Sans Pro"/>
                <a:sym typeface="Source Sans Pro"/>
              </a:rPr>
              <a:t>A good conversation is a way to:</a:t>
            </a:r>
            <a:endParaRPr>
              <a:latin typeface="Source Sans Pro"/>
              <a:ea typeface="Source Sans Pro"/>
              <a:cs typeface="Source Sans Pro"/>
              <a:sym typeface="Source Sans Pro"/>
            </a:endParaRPr>
          </a:p>
          <a:p>
            <a:pPr indent="-317500" lvl="1" marL="9144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share information</a:t>
            </a:r>
            <a:endParaRPr>
              <a:latin typeface="Source Sans Pro"/>
              <a:ea typeface="Source Sans Pro"/>
              <a:cs typeface="Source Sans Pro"/>
              <a:sym typeface="Source Sans Pro"/>
            </a:endParaRPr>
          </a:p>
          <a:p>
            <a:pPr indent="-317500" lvl="1" marL="9144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express our feelings</a:t>
            </a:r>
            <a:endParaRPr>
              <a:latin typeface="Source Sans Pro"/>
              <a:ea typeface="Source Sans Pro"/>
              <a:cs typeface="Source Sans Pro"/>
              <a:sym typeface="Source Sans Pro"/>
            </a:endParaRPr>
          </a:p>
          <a:p>
            <a:pPr indent="-317500" lvl="1" marL="9144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learn from others</a:t>
            </a:r>
            <a:endParaRPr>
              <a:latin typeface="Source Sans Pro"/>
              <a:ea typeface="Source Sans Pro"/>
              <a:cs typeface="Source Sans Pro"/>
              <a:sym typeface="Source Sans Pro"/>
            </a:endParaRPr>
          </a:p>
          <a:p>
            <a:pPr indent="-317500" lvl="1" marL="9144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solidify personal bonds</a:t>
            </a:r>
            <a:endParaRPr>
              <a:latin typeface="Source Sans Pro"/>
              <a:ea typeface="Source Sans Pro"/>
              <a:cs typeface="Source Sans Pro"/>
              <a:sym typeface="Source Sans Pro"/>
            </a:endParaRPr>
          </a:p>
          <a:p>
            <a:pPr indent="-317500" lvl="1" marL="9144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provide us with a needed energy boost</a:t>
            </a:r>
            <a:endParaRPr>
              <a:latin typeface="Source Sans Pro"/>
              <a:ea typeface="Source Sans Pro"/>
              <a:cs typeface="Source Sans Pro"/>
              <a:sym typeface="Source Sans Pro"/>
            </a:endParaRPr>
          </a:p>
          <a:p>
            <a:pPr indent="-317500" lvl="1" marL="914400" rtl="0" algn="l">
              <a:lnSpc>
                <a:spcPct val="150000"/>
              </a:lnSpc>
              <a:spcBef>
                <a:spcPts val="0"/>
              </a:spcBef>
              <a:spcAft>
                <a:spcPts val="0"/>
              </a:spcAft>
              <a:buSzPts val="1400"/>
              <a:buFont typeface="Source Sans Pro"/>
              <a:buChar char="○"/>
            </a:pPr>
            <a:r>
              <a:rPr b="1" lang="en">
                <a:latin typeface="Source Sans Pro"/>
                <a:ea typeface="Source Sans Pro"/>
                <a:cs typeface="Source Sans Pro"/>
                <a:sym typeface="Source Sans Pro"/>
              </a:rPr>
              <a:t>a way to crystallize our thinking</a:t>
            </a:r>
            <a:endParaRPr b="1">
              <a:latin typeface="Source Sans Pro"/>
              <a:ea typeface="Source Sans Pro"/>
              <a:cs typeface="Source Sans Pro"/>
              <a:sym typeface="Source Sans Pro"/>
            </a:endParaRPr>
          </a:p>
        </p:txBody>
      </p:sp>
      <p:pic>
        <p:nvPicPr>
          <p:cNvPr id="75" name="Google Shape;75;p15"/>
          <p:cNvPicPr preferRelativeResize="0"/>
          <p:nvPr/>
        </p:nvPicPr>
        <p:blipFill>
          <a:blip r:embed="rId3">
            <a:alphaModFix/>
          </a:blip>
          <a:stretch>
            <a:fillRect/>
          </a:stretch>
        </p:blipFill>
        <p:spPr>
          <a:xfrm rot="-10165569">
            <a:off x="-13185" y="-1323752"/>
            <a:ext cx="5135997" cy="2504280"/>
          </a:xfrm>
          <a:prstGeom prst="rect">
            <a:avLst/>
          </a:prstGeom>
          <a:noFill/>
          <a:ln>
            <a:noFill/>
          </a:ln>
        </p:spPr>
      </p:pic>
      <p:sp>
        <p:nvSpPr>
          <p:cNvPr id="76" name="Google Shape;76;p15"/>
          <p:cNvSpPr/>
          <p:nvPr/>
        </p:nvSpPr>
        <p:spPr>
          <a:xfrm>
            <a:off x="6094475" y="6143625"/>
            <a:ext cx="49497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0" st="0"/>
                                            </p:txEl>
                                          </p:spTgt>
                                        </p:tgtEl>
                                        <p:attrNameLst>
                                          <p:attrName>style.visibility</p:attrName>
                                        </p:attrNameLst>
                                      </p:cBhvr>
                                      <p:to>
                                        <p:strVal val="visible"/>
                                      </p:to>
                                    </p:set>
                                    <p:animEffect filter="fade" transition="in">
                                      <p:cBhvr>
                                        <p:cTn dur="1000"/>
                                        <p:tgtEl>
                                          <p:spTgt spid="7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1" st="1"/>
                                            </p:txEl>
                                          </p:spTgt>
                                        </p:tgtEl>
                                        <p:attrNameLst>
                                          <p:attrName>style.visibility</p:attrName>
                                        </p:attrNameLst>
                                      </p:cBhvr>
                                      <p:to>
                                        <p:strVal val="visible"/>
                                      </p:to>
                                    </p:set>
                                    <p:animEffect filter="fade" transition="in">
                                      <p:cBhvr>
                                        <p:cTn dur="1000"/>
                                        <p:tgtEl>
                                          <p:spTgt spid="7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2" st="2"/>
                                            </p:txEl>
                                          </p:spTgt>
                                        </p:tgtEl>
                                        <p:attrNameLst>
                                          <p:attrName>style.visibility</p:attrName>
                                        </p:attrNameLst>
                                      </p:cBhvr>
                                      <p:to>
                                        <p:strVal val="visible"/>
                                      </p:to>
                                    </p:set>
                                    <p:animEffect filter="fade" transition="in">
                                      <p:cBhvr>
                                        <p:cTn dur="1000"/>
                                        <p:tgtEl>
                                          <p:spTgt spid="7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3" st="3"/>
                                            </p:txEl>
                                          </p:spTgt>
                                        </p:tgtEl>
                                        <p:attrNameLst>
                                          <p:attrName>style.visibility</p:attrName>
                                        </p:attrNameLst>
                                      </p:cBhvr>
                                      <p:to>
                                        <p:strVal val="visible"/>
                                      </p:to>
                                    </p:set>
                                    <p:animEffect filter="fade" transition="in">
                                      <p:cBhvr>
                                        <p:cTn dur="1000"/>
                                        <p:tgtEl>
                                          <p:spTgt spid="74">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4" st="4"/>
                                            </p:txEl>
                                          </p:spTgt>
                                        </p:tgtEl>
                                        <p:attrNameLst>
                                          <p:attrName>style.visibility</p:attrName>
                                        </p:attrNameLst>
                                      </p:cBhvr>
                                      <p:to>
                                        <p:strVal val="visible"/>
                                      </p:to>
                                    </p:set>
                                    <p:animEffect filter="fade" transition="in">
                                      <p:cBhvr>
                                        <p:cTn dur="1000"/>
                                        <p:tgtEl>
                                          <p:spTgt spid="74">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5" st="5"/>
                                            </p:txEl>
                                          </p:spTgt>
                                        </p:tgtEl>
                                        <p:attrNameLst>
                                          <p:attrName>style.visibility</p:attrName>
                                        </p:attrNameLst>
                                      </p:cBhvr>
                                      <p:to>
                                        <p:strVal val="visible"/>
                                      </p:to>
                                    </p:set>
                                    <p:animEffect filter="fade" transition="in">
                                      <p:cBhvr>
                                        <p:cTn dur="1000"/>
                                        <p:tgtEl>
                                          <p:spTgt spid="74">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6" st="6"/>
                                            </p:txEl>
                                          </p:spTgt>
                                        </p:tgtEl>
                                        <p:attrNameLst>
                                          <p:attrName>style.visibility</p:attrName>
                                        </p:attrNameLst>
                                      </p:cBhvr>
                                      <p:to>
                                        <p:strVal val="visible"/>
                                      </p:to>
                                    </p:set>
                                    <p:animEffect filter="fade" transition="in">
                                      <p:cBhvr>
                                        <p:cTn dur="1000"/>
                                        <p:tgtEl>
                                          <p:spTgt spid="74">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7" st="7"/>
                                            </p:txEl>
                                          </p:spTgt>
                                        </p:tgtEl>
                                        <p:attrNameLst>
                                          <p:attrName>style.visibility</p:attrName>
                                        </p:attrNameLst>
                                      </p:cBhvr>
                                      <p:to>
                                        <p:strVal val="visible"/>
                                      </p:to>
                                    </p:set>
                                    <p:animEffect filter="fade" transition="in">
                                      <p:cBhvr>
                                        <p:cTn dur="1000"/>
                                        <p:tgtEl>
                                          <p:spTgt spid="74">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pic>
        <p:nvPicPr>
          <p:cNvPr id="81" name="Google Shape;81;p16"/>
          <p:cNvPicPr preferRelativeResize="0"/>
          <p:nvPr/>
        </p:nvPicPr>
        <p:blipFill rotWithShape="1">
          <a:blip r:embed="rId3">
            <a:alphaModFix/>
          </a:blip>
          <a:srcRect b="1406" l="0" r="0" t="9602"/>
          <a:stretch/>
        </p:blipFill>
        <p:spPr>
          <a:xfrm>
            <a:off x="0" y="0"/>
            <a:ext cx="12188952" cy="7231674"/>
          </a:xfrm>
          <a:prstGeom prst="rect">
            <a:avLst/>
          </a:prstGeom>
          <a:noFill/>
          <a:ln>
            <a:noFill/>
          </a:ln>
        </p:spPr>
      </p:pic>
      <p:sp>
        <p:nvSpPr>
          <p:cNvPr id="82" name="Google Shape;82;p16"/>
          <p:cNvSpPr txBox="1"/>
          <p:nvPr/>
        </p:nvSpPr>
        <p:spPr>
          <a:xfrm>
            <a:off x="587925" y="797625"/>
            <a:ext cx="6970200" cy="27171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Technology is destroying our ability to connect</a:t>
            </a:r>
            <a:endParaRPr sz="6400">
              <a:solidFill>
                <a:srgbClr val="FFFFFF"/>
              </a:solidFill>
              <a:latin typeface="Source Sans Pro Black"/>
              <a:ea typeface="Source Sans Pro Black"/>
              <a:cs typeface="Source Sans Pro Black"/>
              <a:sym typeface="Source Sans Pro Black"/>
            </a:endParaRPr>
          </a:p>
        </p:txBody>
      </p:sp>
      <p:sp>
        <p:nvSpPr>
          <p:cNvPr id="83" name="Google Shape;83;p16"/>
          <p:cNvSpPr txBox="1"/>
          <p:nvPr/>
        </p:nvSpPr>
        <p:spPr>
          <a:xfrm>
            <a:off x="2625450" y="3514725"/>
            <a:ext cx="5855100" cy="3299700"/>
          </a:xfrm>
          <a:prstGeom prst="rect">
            <a:avLst/>
          </a:prstGeom>
          <a:noFill/>
          <a:ln>
            <a:noFill/>
          </a:ln>
        </p:spPr>
        <p:txBody>
          <a:bodyPr anchorCtr="0" anchor="t" bIns="91425" lIns="91425" spcFirstLastPara="1" rIns="91425" wrap="square" tIns="91425">
            <a:noAutofit/>
          </a:bodyPr>
          <a:lstStyle/>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In the olden days, if you didn’t like someone in your community, you still had to figure out a way to work with them</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Due to technology, we find ourselves more connected to others than ever before</a:t>
            </a:r>
            <a:endParaRPr>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457200" lvl="0" marL="0" rtl="0" algn="l">
              <a:lnSpc>
                <a:spcPct val="115000"/>
              </a:lnSpc>
              <a:spcBef>
                <a:spcPts val="0"/>
              </a:spcBef>
              <a:spcAft>
                <a:spcPts val="0"/>
              </a:spcAft>
              <a:buNone/>
            </a:pPr>
            <a:r>
              <a:rPr b="1" lang="en">
                <a:solidFill>
                  <a:srgbClr val="FFFFFF"/>
                </a:solidFill>
                <a:latin typeface="Source Sans Pro"/>
                <a:ea typeface="Source Sans Pro"/>
                <a:cs typeface="Source Sans Pro"/>
                <a:sym typeface="Source Sans Pro"/>
              </a:rPr>
              <a:t>BUT</a:t>
            </a:r>
            <a:endParaRPr b="1">
              <a:solidFill>
                <a:srgbClr val="FFFFFF"/>
              </a:solidFill>
              <a:latin typeface="Source Sans Pro"/>
              <a:ea typeface="Source Sans Pro"/>
              <a:cs typeface="Source Sans Pro"/>
              <a:sym typeface="Source Sans Pro"/>
            </a:endParaRPr>
          </a:p>
          <a:p>
            <a:pPr indent="457200" lvl="0" marL="0" rtl="0" algn="l">
              <a:lnSpc>
                <a:spcPct val="115000"/>
              </a:lnSpc>
              <a:spcBef>
                <a:spcPts val="0"/>
              </a:spcBef>
              <a:spcAft>
                <a:spcPts val="0"/>
              </a:spcAft>
              <a:buNone/>
            </a:pPr>
            <a:r>
              <a:t/>
            </a:r>
            <a:endParaRPr b="1">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Most of these connections are tribal</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We've forgotten how to connect with others outside of our echo chambers</a:t>
            </a:r>
            <a:endParaRPr>
              <a:solidFill>
                <a:srgbClr val="FFFFFF"/>
              </a:solidFill>
              <a:latin typeface="Source Sans Pro"/>
              <a:ea typeface="Source Sans Pro"/>
              <a:cs typeface="Source Sans Pro"/>
              <a:sym typeface="Source Sans Pro"/>
            </a:endParaRPr>
          </a:p>
        </p:txBody>
      </p:sp>
      <p:sp>
        <p:nvSpPr>
          <p:cNvPr id="84" name="Google Shape;84;p16"/>
          <p:cNvSpPr/>
          <p:nvPr/>
        </p:nvSpPr>
        <p:spPr>
          <a:xfrm rot="5400000">
            <a:off x="1246800" y="4779400"/>
            <a:ext cx="24576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xEl>
                                              <p:pRg end="0" st="0"/>
                                            </p:txEl>
                                          </p:spTgt>
                                        </p:tgtEl>
                                        <p:attrNameLst>
                                          <p:attrName>style.visibility</p:attrName>
                                        </p:attrNameLst>
                                      </p:cBhvr>
                                      <p:to>
                                        <p:strVal val="visible"/>
                                      </p:to>
                                    </p:set>
                                    <p:animEffect filter="fade" transition="in">
                                      <p:cBhvr>
                                        <p:cTn dur="1000"/>
                                        <p:tgtEl>
                                          <p:spTgt spid="8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xEl>
                                              <p:pRg end="1" st="1"/>
                                            </p:txEl>
                                          </p:spTgt>
                                        </p:tgtEl>
                                        <p:attrNameLst>
                                          <p:attrName>style.visibility</p:attrName>
                                        </p:attrNameLst>
                                      </p:cBhvr>
                                      <p:to>
                                        <p:strVal val="visible"/>
                                      </p:to>
                                    </p:set>
                                    <p:animEffect filter="fade" transition="in">
                                      <p:cBhvr>
                                        <p:cTn dur="1000"/>
                                        <p:tgtEl>
                                          <p:spTgt spid="8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xEl>
                                              <p:pRg end="2" st="2"/>
                                            </p:txEl>
                                          </p:spTgt>
                                        </p:tgtEl>
                                        <p:attrNameLst>
                                          <p:attrName>style.visibility</p:attrName>
                                        </p:attrNameLst>
                                      </p:cBhvr>
                                      <p:to>
                                        <p:strVal val="visible"/>
                                      </p:to>
                                    </p:set>
                                    <p:animEffect filter="fade" transition="in">
                                      <p:cBhvr>
                                        <p:cTn dur="1000"/>
                                        <p:tgtEl>
                                          <p:spTgt spid="8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xEl>
                                              <p:pRg end="3" st="3"/>
                                            </p:txEl>
                                          </p:spTgt>
                                        </p:tgtEl>
                                        <p:attrNameLst>
                                          <p:attrName>style.visibility</p:attrName>
                                        </p:attrNameLst>
                                      </p:cBhvr>
                                      <p:to>
                                        <p:strVal val="visible"/>
                                      </p:to>
                                    </p:set>
                                    <p:animEffect filter="fade" transition="in">
                                      <p:cBhvr>
                                        <p:cTn dur="1000"/>
                                        <p:tgtEl>
                                          <p:spTgt spid="8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xEl>
                                              <p:pRg end="4" st="4"/>
                                            </p:txEl>
                                          </p:spTgt>
                                        </p:tgtEl>
                                        <p:attrNameLst>
                                          <p:attrName>style.visibility</p:attrName>
                                        </p:attrNameLst>
                                      </p:cBhvr>
                                      <p:to>
                                        <p:strVal val="visible"/>
                                      </p:to>
                                    </p:set>
                                    <p:animEffect filter="fade" transition="in">
                                      <p:cBhvr>
                                        <p:cTn dur="1000"/>
                                        <p:tgtEl>
                                          <p:spTgt spid="8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xEl>
                                              <p:pRg end="5" st="5"/>
                                            </p:txEl>
                                          </p:spTgt>
                                        </p:tgtEl>
                                        <p:attrNameLst>
                                          <p:attrName>style.visibility</p:attrName>
                                        </p:attrNameLst>
                                      </p:cBhvr>
                                      <p:to>
                                        <p:strVal val="visible"/>
                                      </p:to>
                                    </p:set>
                                    <p:animEffect filter="fade" transition="in">
                                      <p:cBhvr>
                                        <p:cTn dur="1000"/>
                                        <p:tgtEl>
                                          <p:spTgt spid="8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xEl>
                                              <p:pRg end="6" st="6"/>
                                            </p:txEl>
                                          </p:spTgt>
                                        </p:tgtEl>
                                        <p:attrNameLst>
                                          <p:attrName>style.visibility</p:attrName>
                                        </p:attrNameLst>
                                      </p:cBhvr>
                                      <p:to>
                                        <p:strVal val="visible"/>
                                      </p:to>
                                    </p:set>
                                    <p:animEffect filter="fade" transition="in">
                                      <p:cBhvr>
                                        <p:cTn dur="1000"/>
                                        <p:tgtEl>
                                          <p:spTgt spid="83">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7"/>
          <p:cNvSpPr txBox="1"/>
          <p:nvPr/>
        </p:nvSpPr>
        <p:spPr>
          <a:xfrm>
            <a:off x="587925" y="797625"/>
            <a:ext cx="6627300" cy="27171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None/>
            </a:pPr>
            <a:r>
              <a:rPr lang="en" sz="6400">
                <a:solidFill>
                  <a:srgbClr val="480BF7"/>
                </a:solidFill>
                <a:latin typeface="Source Sans Pro Black"/>
                <a:ea typeface="Source Sans Pro Black"/>
                <a:cs typeface="Source Sans Pro Black"/>
                <a:sym typeface="Source Sans Pro Black"/>
              </a:rPr>
              <a:t>We need deep conversations, </a:t>
            </a:r>
            <a:r>
              <a:rPr lang="en" sz="6400">
                <a:solidFill>
                  <a:srgbClr val="480BF7"/>
                </a:solidFill>
                <a:latin typeface="Source Sans Pro ExtraLight"/>
                <a:ea typeface="Source Sans Pro ExtraLight"/>
                <a:cs typeface="Source Sans Pro ExtraLight"/>
                <a:sym typeface="Source Sans Pro ExtraLight"/>
              </a:rPr>
              <a:t>not shallow ones</a:t>
            </a:r>
            <a:endParaRPr sz="6400">
              <a:solidFill>
                <a:srgbClr val="480BF7"/>
              </a:solidFill>
              <a:latin typeface="Source Sans Pro ExtraLight"/>
              <a:ea typeface="Source Sans Pro ExtraLight"/>
              <a:cs typeface="Source Sans Pro ExtraLight"/>
              <a:sym typeface="Source Sans Pro ExtraLight"/>
            </a:endParaRPr>
          </a:p>
        </p:txBody>
      </p:sp>
      <p:sp>
        <p:nvSpPr>
          <p:cNvPr id="90" name="Google Shape;90;p17"/>
          <p:cNvSpPr txBox="1"/>
          <p:nvPr/>
        </p:nvSpPr>
        <p:spPr>
          <a:xfrm>
            <a:off x="759375" y="3632025"/>
            <a:ext cx="5855100" cy="1354200"/>
          </a:xfrm>
          <a:prstGeom prst="rect">
            <a:avLst/>
          </a:prstGeom>
          <a:noFill/>
          <a:ln>
            <a:noFill/>
          </a:ln>
        </p:spPr>
        <p:txBody>
          <a:bodyPr anchorCtr="0" anchor="t" bIns="91425" lIns="91425" spcFirstLastPara="1" rIns="91425" wrap="square" tIns="91425">
            <a:noAutofit/>
          </a:bodyPr>
          <a:lstStyle/>
          <a:p>
            <a:pPr indent="-317500" lvl="0" marL="457200" rtl="0" algn="l">
              <a:lnSpc>
                <a:spcPct val="115000"/>
              </a:lnSpc>
              <a:spcBef>
                <a:spcPts val="0"/>
              </a:spcBef>
              <a:spcAft>
                <a:spcPts val="0"/>
              </a:spcAft>
              <a:buSzPts val="1400"/>
              <a:buFont typeface="Source Sans Pro"/>
              <a:buChar char="●"/>
            </a:pPr>
            <a:r>
              <a:rPr lang="en">
                <a:latin typeface="Source Sans Pro"/>
                <a:ea typeface="Source Sans Pro"/>
                <a:cs typeface="Source Sans Pro"/>
                <a:sym typeface="Source Sans Pro"/>
              </a:rPr>
              <a:t>We predominantly engage in shallow conversations that focus on minor chit-chat or throw-away gossip</a:t>
            </a:r>
            <a:endParaRPr>
              <a:latin typeface="Source Sans Pro"/>
              <a:ea typeface="Source Sans Pro"/>
              <a:cs typeface="Source Sans Pro"/>
              <a:sym typeface="Source Sans Pro"/>
            </a:endParaRPr>
          </a:p>
          <a:p>
            <a:pPr indent="-317500" lvl="0" marL="457200" rtl="0" algn="l">
              <a:lnSpc>
                <a:spcPct val="115000"/>
              </a:lnSpc>
              <a:spcBef>
                <a:spcPts val="0"/>
              </a:spcBef>
              <a:spcAft>
                <a:spcPts val="0"/>
              </a:spcAft>
              <a:buSzPts val="1400"/>
              <a:buFont typeface="Source Sans Pro"/>
              <a:buChar char="●"/>
            </a:pPr>
            <a:r>
              <a:rPr lang="en">
                <a:latin typeface="Source Sans Pro"/>
                <a:ea typeface="Source Sans Pro"/>
                <a:cs typeface="Source Sans Pro"/>
                <a:sym typeface="Source Sans Pro"/>
              </a:rPr>
              <a:t>We aren’t listening to the other party so our conversations are centered around ourselves</a:t>
            </a:r>
            <a:endParaRPr>
              <a:latin typeface="Source Sans Pro"/>
              <a:ea typeface="Source Sans Pro"/>
              <a:cs typeface="Source Sans Pro"/>
              <a:sym typeface="Source Sans Pro"/>
            </a:endParaRPr>
          </a:p>
        </p:txBody>
      </p:sp>
      <p:sp>
        <p:nvSpPr>
          <p:cNvPr id="91" name="Google Shape;91;p17"/>
          <p:cNvSpPr/>
          <p:nvPr/>
        </p:nvSpPr>
        <p:spPr>
          <a:xfrm>
            <a:off x="6751700" y="6144000"/>
            <a:ext cx="49497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92" name="Google Shape;92;p17"/>
          <p:cNvPicPr preferRelativeResize="0"/>
          <p:nvPr/>
        </p:nvPicPr>
        <p:blipFill>
          <a:blip r:embed="rId3">
            <a:alphaModFix/>
          </a:blip>
          <a:stretch>
            <a:fillRect/>
          </a:stretch>
        </p:blipFill>
        <p:spPr>
          <a:xfrm>
            <a:off x="6751700" y="2612800"/>
            <a:ext cx="4949698" cy="3299798"/>
          </a:xfrm>
          <a:prstGeom prst="rect">
            <a:avLst/>
          </a:prstGeom>
          <a:noFill/>
          <a:ln>
            <a:noFill/>
          </a:ln>
        </p:spPr>
      </p:pic>
      <p:pic>
        <p:nvPicPr>
          <p:cNvPr id="93" name="Google Shape;93;p17"/>
          <p:cNvPicPr preferRelativeResize="0"/>
          <p:nvPr/>
        </p:nvPicPr>
        <p:blipFill>
          <a:blip r:embed="rId4">
            <a:alphaModFix/>
          </a:blip>
          <a:stretch>
            <a:fillRect/>
          </a:stretch>
        </p:blipFill>
        <p:spPr>
          <a:xfrm flipH="1" rot="10800000">
            <a:off x="836775" y="-1223925"/>
            <a:ext cx="6129600" cy="29924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0">
                                            <p:txEl>
                                              <p:pRg end="0" st="0"/>
                                            </p:txEl>
                                          </p:spTgt>
                                        </p:tgtEl>
                                        <p:attrNameLst>
                                          <p:attrName>style.visibility</p:attrName>
                                        </p:attrNameLst>
                                      </p:cBhvr>
                                      <p:to>
                                        <p:strVal val="visible"/>
                                      </p:to>
                                    </p:set>
                                    <p:animEffect filter="fade" transition="in">
                                      <p:cBhvr>
                                        <p:cTn dur="1000"/>
                                        <p:tgtEl>
                                          <p:spTgt spid="9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0">
                                            <p:txEl>
                                              <p:pRg end="1" st="1"/>
                                            </p:txEl>
                                          </p:spTgt>
                                        </p:tgtEl>
                                        <p:attrNameLst>
                                          <p:attrName>style.visibility</p:attrName>
                                        </p:attrNameLst>
                                      </p:cBhvr>
                                      <p:to>
                                        <p:strVal val="visible"/>
                                      </p:to>
                                    </p:set>
                                    <p:animEffect filter="fade" transition="in">
                                      <p:cBhvr>
                                        <p:cTn dur="1000"/>
                                        <p:tgtEl>
                                          <p:spTgt spid="90">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id="98" name="Google Shape;98;p18"/>
          <p:cNvPicPr preferRelativeResize="0"/>
          <p:nvPr/>
        </p:nvPicPr>
        <p:blipFill>
          <a:blip r:embed="rId3">
            <a:alphaModFix/>
          </a:blip>
          <a:stretch>
            <a:fillRect/>
          </a:stretch>
        </p:blipFill>
        <p:spPr>
          <a:xfrm>
            <a:off x="0" y="858"/>
            <a:ext cx="12188952" cy="6856286"/>
          </a:xfrm>
          <a:prstGeom prst="rect">
            <a:avLst/>
          </a:prstGeom>
          <a:noFill/>
          <a:ln>
            <a:noFill/>
          </a:ln>
        </p:spPr>
      </p:pic>
      <p:sp>
        <p:nvSpPr>
          <p:cNvPr id="99" name="Google Shape;99;p18"/>
          <p:cNvSpPr/>
          <p:nvPr/>
        </p:nvSpPr>
        <p:spPr>
          <a:xfrm>
            <a:off x="354175" y="370250"/>
            <a:ext cx="11446200" cy="6032400"/>
          </a:xfrm>
          <a:prstGeom prst="rect">
            <a:avLst/>
          </a:prstGeom>
          <a:solidFill>
            <a:srgbClr val="2C117A">
              <a:alpha val="809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8"/>
          <p:cNvSpPr txBox="1"/>
          <p:nvPr/>
        </p:nvSpPr>
        <p:spPr>
          <a:xfrm>
            <a:off x="1722900" y="1652975"/>
            <a:ext cx="2837700" cy="10593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To </a:t>
            </a:r>
            <a:r>
              <a:rPr lang="en" sz="6400">
                <a:solidFill>
                  <a:srgbClr val="FFFFFF"/>
                </a:solidFill>
                <a:latin typeface="Source Sans Pro Black"/>
                <a:ea typeface="Source Sans Pro Black"/>
                <a:cs typeface="Source Sans Pro Black"/>
                <a:sym typeface="Source Sans Pro Black"/>
              </a:rPr>
              <a:t>Do</a:t>
            </a:r>
            <a:r>
              <a:rPr lang="en" sz="6400">
                <a:solidFill>
                  <a:srgbClr val="FFFFFF"/>
                </a:solidFill>
                <a:latin typeface="Source Sans Pro Black"/>
                <a:ea typeface="Source Sans Pro Black"/>
                <a:cs typeface="Source Sans Pro Black"/>
                <a:sym typeface="Source Sans Pro Black"/>
              </a:rPr>
              <a:t>:</a:t>
            </a:r>
            <a:endParaRPr sz="6400">
              <a:solidFill>
                <a:srgbClr val="FFFFFF"/>
              </a:solidFill>
              <a:latin typeface="Source Sans Pro Black"/>
              <a:ea typeface="Source Sans Pro Black"/>
              <a:cs typeface="Source Sans Pro Black"/>
              <a:sym typeface="Source Sans Pro Black"/>
            </a:endParaRPr>
          </a:p>
        </p:txBody>
      </p:sp>
      <p:sp>
        <p:nvSpPr>
          <p:cNvPr id="101" name="Google Shape;101;p18"/>
          <p:cNvSpPr/>
          <p:nvPr/>
        </p:nvSpPr>
        <p:spPr>
          <a:xfrm>
            <a:off x="857900" y="1652975"/>
            <a:ext cx="434700" cy="41763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8"/>
          <p:cNvSpPr txBox="1"/>
          <p:nvPr/>
        </p:nvSpPr>
        <p:spPr>
          <a:xfrm>
            <a:off x="1829525" y="2712275"/>
            <a:ext cx="4699800" cy="302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900">
                <a:solidFill>
                  <a:srgbClr val="FF9B9F"/>
                </a:solidFill>
                <a:latin typeface="Source Sans Pro SemiBold"/>
                <a:ea typeface="Source Sans Pro SemiBold"/>
                <a:cs typeface="Source Sans Pro SemiBold"/>
                <a:sym typeface="Source Sans Pro SemiBold"/>
              </a:rPr>
              <a:t>Please complete the following homework exercise</a:t>
            </a:r>
            <a:endParaRPr sz="1900">
              <a:solidFill>
                <a:srgbClr val="FF9B9F"/>
              </a:solidFill>
              <a:latin typeface="Source Sans Pro SemiBold"/>
              <a:ea typeface="Source Sans Pro SemiBold"/>
              <a:cs typeface="Source Sans Pro SemiBold"/>
              <a:sym typeface="Source Sans Pro SemiBold"/>
            </a:endParaRPr>
          </a:p>
          <a:p>
            <a:pPr indent="0" lvl="0" marL="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317500" lvl="0" marL="457200" rtl="0" algn="l">
              <a:spcBef>
                <a:spcPts val="0"/>
              </a:spcBef>
              <a:spcAft>
                <a:spcPts val="0"/>
              </a:spcAft>
              <a:buClr>
                <a:srgbClr val="FFFFFF"/>
              </a:buClr>
              <a:buSzPts val="1400"/>
              <a:buFont typeface="Source Sans Pro"/>
              <a:buAutoNum type="arabicPeriod"/>
            </a:pPr>
            <a:r>
              <a:rPr lang="en">
                <a:solidFill>
                  <a:srgbClr val="FFFFFF"/>
                </a:solidFill>
                <a:latin typeface="Source Sans Pro"/>
                <a:ea typeface="Source Sans Pro"/>
                <a:cs typeface="Source Sans Pro"/>
                <a:sym typeface="Source Sans Pro"/>
              </a:rPr>
              <a:t>Before we start our next lesson, you should take some time to reflect on your previous conversations by creating a conversations journal. A conversation journal will include the following columns: Date Of Contact, whom did you contact? Your thoughts before the conversation? What happened during the conversation? Were your initial thoughts correct? What did you learn from the conversation? How did the conversation make you feel?</a:t>
            </a:r>
            <a:endParaRPr>
              <a:latin typeface="Source Sans Pro"/>
              <a:ea typeface="Source Sans Pro"/>
              <a:cs typeface="Source Sans Pro"/>
              <a:sym typeface="Source Sans Pro"/>
            </a:endParaRPr>
          </a:p>
        </p:txBody>
      </p:sp>
      <p:sp>
        <p:nvSpPr>
          <p:cNvPr id="103" name="Google Shape;103;p18"/>
          <p:cNvSpPr txBox="1"/>
          <p:nvPr/>
        </p:nvSpPr>
        <p:spPr>
          <a:xfrm>
            <a:off x="6850525" y="1652975"/>
            <a:ext cx="4699800" cy="277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317500" lvl="0" marL="457200" marR="0" rtl="0" algn="l">
              <a:lnSpc>
                <a:spcPct val="100000"/>
              </a:lnSpc>
              <a:spcBef>
                <a:spcPts val="0"/>
              </a:spcBef>
              <a:spcAft>
                <a:spcPts val="0"/>
              </a:spcAft>
              <a:buClr>
                <a:srgbClr val="FFFFFF"/>
              </a:buClr>
              <a:buSzPts val="1400"/>
              <a:buFont typeface="Source Sans Pro"/>
              <a:buAutoNum type="arabicPeriod" startAt="2"/>
            </a:pPr>
            <a:r>
              <a:rPr lang="en">
                <a:solidFill>
                  <a:srgbClr val="FFFFFF"/>
                </a:solidFill>
                <a:latin typeface="Source Sans Pro"/>
                <a:ea typeface="Source Sans Pro"/>
                <a:cs typeface="Source Sans Pro"/>
                <a:sym typeface="Source Sans Pro"/>
              </a:rPr>
              <a:t>Think of the last great conversation you had. What made it great? Who was it with? Where did it take place? What emotions did you feel during the conversation?</a:t>
            </a:r>
            <a:endParaRPr>
              <a:solidFill>
                <a:srgbClr val="FFFFFF"/>
              </a:solidFill>
              <a:latin typeface="Source Sans Pro"/>
              <a:ea typeface="Source Sans Pro"/>
              <a:cs typeface="Source Sans Pro"/>
              <a:sym typeface="Source Sans Pro"/>
            </a:endParaRPr>
          </a:p>
          <a:p>
            <a:pPr indent="-317500" lvl="0" marL="457200" marR="0" rtl="0" algn="l">
              <a:lnSpc>
                <a:spcPct val="100000"/>
              </a:lnSpc>
              <a:spcBef>
                <a:spcPts val="0"/>
              </a:spcBef>
              <a:spcAft>
                <a:spcPts val="0"/>
              </a:spcAft>
              <a:buClr>
                <a:srgbClr val="FFFFFF"/>
              </a:buClr>
              <a:buSzPts val="1400"/>
              <a:buFont typeface="Source Sans Pro"/>
              <a:buAutoNum type="arabicPeriod" startAt="2"/>
            </a:pPr>
            <a:r>
              <a:rPr lang="en">
                <a:solidFill>
                  <a:srgbClr val="FFFFFF"/>
                </a:solidFill>
                <a:latin typeface="Source Sans Pro"/>
                <a:ea typeface="Source Sans Pro"/>
                <a:cs typeface="Source Sans Pro"/>
                <a:sym typeface="Source Sans Pro"/>
              </a:rPr>
              <a:t>Now think of the last bad conversation you had. What made it bad? Who was it with? Where did it take place? What emotions did you feel during the conversation?</a:t>
            </a:r>
            <a:endParaRPr>
              <a:solidFill>
                <a:srgbClr val="FFFFFF"/>
              </a:solidFill>
              <a:latin typeface="Source Sans Pro"/>
              <a:ea typeface="Source Sans Pro"/>
              <a:cs typeface="Source Sans Pro"/>
              <a:sym typeface="Source Sans Pro"/>
            </a:endParaRPr>
          </a:p>
          <a:p>
            <a:pPr indent="-317500" lvl="0" marL="457200" marR="0" rtl="0" algn="l">
              <a:lnSpc>
                <a:spcPct val="100000"/>
              </a:lnSpc>
              <a:spcBef>
                <a:spcPts val="0"/>
              </a:spcBef>
              <a:spcAft>
                <a:spcPts val="0"/>
              </a:spcAft>
              <a:buClr>
                <a:srgbClr val="FFFFFF"/>
              </a:buClr>
              <a:buSzPts val="1400"/>
              <a:buFont typeface="Source Sans Pro"/>
              <a:buAutoNum type="arabicPeriod" startAt="2"/>
            </a:pPr>
            <a:r>
              <a:rPr lang="en">
                <a:solidFill>
                  <a:srgbClr val="FFFFFF"/>
                </a:solidFill>
                <a:latin typeface="Source Sans Pro"/>
                <a:ea typeface="Source Sans Pro"/>
                <a:cs typeface="Source Sans Pro"/>
                <a:sym typeface="Source Sans Pro"/>
              </a:rPr>
              <a:t>With both situations in mind, think of what you did in the great conversation that would have made the bad conversation better?</a:t>
            </a:r>
            <a:endParaRPr>
              <a:solidFill>
                <a:srgbClr val="FFFFFF"/>
              </a:solidFill>
              <a:latin typeface="Source Sans Pro"/>
              <a:ea typeface="Source Sans Pro"/>
              <a:cs typeface="Source Sans Pro"/>
              <a:sym typeface="Source Sans Pro"/>
            </a:endParaRPr>
          </a:p>
        </p:txBody>
      </p:sp>
      <p:sp>
        <p:nvSpPr>
          <p:cNvPr id="104" name="Google Shape;104;p18"/>
          <p:cNvSpPr txBox="1"/>
          <p:nvPr/>
        </p:nvSpPr>
        <p:spPr>
          <a:xfrm>
            <a:off x="7307425" y="4204925"/>
            <a:ext cx="3786000" cy="1449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en">
                <a:solidFill>
                  <a:srgbClr val="FFFFFF"/>
                </a:solidFill>
                <a:latin typeface="Source Sans Pro"/>
                <a:ea typeface="Source Sans Pro"/>
                <a:cs typeface="Source Sans Pro"/>
                <a:sym typeface="Source Sans Pro"/>
              </a:rPr>
              <a:t>Recommend Reading:</a:t>
            </a:r>
            <a:endParaRPr b="1">
              <a:solidFill>
                <a:srgbClr val="FFFFFF"/>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chemeClr val="dk1"/>
              </a:buClr>
              <a:buSzPts val="1100"/>
              <a:buFont typeface="Arial"/>
              <a:buNone/>
            </a:pPr>
            <a:r>
              <a:rPr lang="en">
                <a:solidFill>
                  <a:srgbClr val="FFFFFF"/>
                </a:solidFill>
                <a:latin typeface="Source Sans Pro"/>
                <a:ea typeface="Source Sans Pro"/>
                <a:cs typeface="Source Sans Pro"/>
                <a:sym typeface="Source Sans Pro"/>
              </a:rPr>
              <a:t>We Need to Talk: How to Have Conversations That Matter by Celeste Headlee </a:t>
            </a:r>
            <a:endParaRPr>
              <a:solidFill>
                <a:srgbClr val="FFFFFF"/>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chemeClr val="dk1"/>
              </a:buClr>
              <a:buSzPts val="1100"/>
              <a:buFont typeface="Arial"/>
              <a:buNone/>
            </a:pPr>
            <a:r>
              <a:t/>
            </a:r>
            <a:endParaRPr>
              <a:solidFill>
                <a:srgbClr val="FFFFFF"/>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chemeClr val="dk1"/>
              </a:buClr>
              <a:buSzPts val="1100"/>
              <a:buFont typeface="Arial"/>
              <a:buNone/>
            </a:pPr>
            <a:r>
              <a:rPr b="1" lang="en">
                <a:solidFill>
                  <a:srgbClr val="FFFFFF"/>
                </a:solidFill>
                <a:latin typeface="Source Sans Pro"/>
                <a:ea typeface="Source Sans Pro"/>
                <a:cs typeface="Source Sans Pro"/>
                <a:sym typeface="Source Sans Pro"/>
              </a:rPr>
              <a:t>Recommended Lesson From Our Other Courses:</a:t>
            </a:r>
            <a:endParaRPr b="1">
              <a:solidFill>
                <a:srgbClr val="FFFFFF"/>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Clr>
                <a:schemeClr val="dk1"/>
              </a:buClr>
              <a:buSzPts val="1100"/>
              <a:buFont typeface="Arial"/>
              <a:buNone/>
            </a:pPr>
            <a:r>
              <a:rPr lang="en">
                <a:solidFill>
                  <a:srgbClr val="FFFFFF"/>
                </a:solidFill>
                <a:latin typeface="Source Sans Pro"/>
                <a:ea typeface="Source Sans Pro"/>
                <a:cs typeface="Source Sans Pro"/>
                <a:sym typeface="Source Sans Pro"/>
              </a:rPr>
              <a:t>How To Accomplish Your Goals Lesson #2: Discovering the Critical Actions That Will Make Your Big Goal Achievable</a:t>
            </a:r>
            <a:endParaRPr>
              <a:solidFill>
                <a:srgbClr val="FFFFFF"/>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None/>
            </a:pPr>
            <a:r>
              <a:t/>
            </a:r>
            <a:endParaRPr>
              <a:solidFill>
                <a:srgbClr val="FFFFFF"/>
              </a:solidFill>
              <a:latin typeface="Source Sans Pro"/>
              <a:ea typeface="Source Sans Pro"/>
              <a:cs typeface="Source Sans Pro"/>
              <a:sym typeface="Source Sans Pr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
                                            <p:txEl>
                                              <p:pRg end="0" st="0"/>
                                            </p:txEl>
                                          </p:spTgt>
                                        </p:tgtEl>
                                        <p:attrNameLst>
                                          <p:attrName>style.visibility</p:attrName>
                                        </p:attrNameLst>
                                      </p:cBhvr>
                                      <p:to>
                                        <p:strVal val="visible"/>
                                      </p:to>
                                    </p:set>
                                    <p:animEffect filter="fade" transition="in">
                                      <p:cBhvr>
                                        <p:cTn dur="1000"/>
                                        <p:tgtEl>
                                          <p:spTgt spid="10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
                                            <p:txEl>
                                              <p:pRg end="1" st="1"/>
                                            </p:txEl>
                                          </p:spTgt>
                                        </p:tgtEl>
                                        <p:attrNameLst>
                                          <p:attrName>style.visibility</p:attrName>
                                        </p:attrNameLst>
                                      </p:cBhvr>
                                      <p:to>
                                        <p:strVal val="visible"/>
                                      </p:to>
                                    </p:set>
                                    <p:animEffect filter="fade" transition="in">
                                      <p:cBhvr>
                                        <p:cTn dur="1000"/>
                                        <p:tgtEl>
                                          <p:spTgt spid="10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2">
                                            <p:txEl>
                                              <p:pRg end="2" st="2"/>
                                            </p:txEl>
                                          </p:spTgt>
                                        </p:tgtEl>
                                        <p:attrNameLst>
                                          <p:attrName>style.visibility</p:attrName>
                                        </p:attrNameLst>
                                      </p:cBhvr>
                                      <p:to>
                                        <p:strVal val="visible"/>
                                      </p:to>
                                    </p:set>
                                    <p:animEffect filter="fade" transition="in">
                                      <p:cBhvr>
                                        <p:cTn dur="1000"/>
                                        <p:tgtEl>
                                          <p:spTgt spid="10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
                                            <p:txEl>
                                              <p:pRg end="0" st="0"/>
                                            </p:txEl>
                                          </p:spTgt>
                                        </p:tgtEl>
                                        <p:attrNameLst>
                                          <p:attrName>style.visibility</p:attrName>
                                        </p:attrNameLst>
                                      </p:cBhvr>
                                      <p:to>
                                        <p:strVal val="visible"/>
                                      </p:to>
                                    </p:set>
                                    <p:animEffect filter="fade" transition="in">
                                      <p:cBhvr>
                                        <p:cTn dur="1000"/>
                                        <p:tgtEl>
                                          <p:spTgt spid="10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
                                            <p:txEl>
                                              <p:pRg end="1" st="1"/>
                                            </p:txEl>
                                          </p:spTgt>
                                        </p:tgtEl>
                                        <p:attrNameLst>
                                          <p:attrName>style.visibility</p:attrName>
                                        </p:attrNameLst>
                                      </p:cBhvr>
                                      <p:to>
                                        <p:strVal val="visible"/>
                                      </p:to>
                                    </p:set>
                                    <p:animEffect filter="fade" transition="in">
                                      <p:cBhvr>
                                        <p:cTn dur="1000"/>
                                        <p:tgtEl>
                                          <p:spTgt spid="10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
                                            <p:txEl>
                                              <p:pRg end="2" st="2"/>
                                            </p:txEl>
                                          </p:spTgt>
                                        </p:tgtEl>
                                        <p:attrNameLst>
                                          <p:attrName>style.visibility</p:attrName>
                                        </p:attrNameLst>
                                      </p:cBhvr>
                                      <p:to>
                                        <p:strVal val="visible"/>
                                      </p:to>
                                    </p:set>
                                    <p:animEffect filter="fade" transition="in">
                                      <p:cBhvr>
                                        <p:cTn dur="1000"/>
                                        <p:tgtEl>
                                          <p:spTgt spid="10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
                                            <p:txEl>
                                              <p:pRg end="3" st="3"/>
                                            </p:txEl>
                                          </p:spTgt>
                                        </p:tgtEl>
                                        <p:attrNameLst>
                                          <p:attrName>style.visibility</p:attrName>
                                        </p:attrNameLst>
                                      </p:cBhvr>
                                      <p:to>
                                        <p:strVal val="visible"/>
                                      </p:to>
                                    </p:set>
                                    <p:animEffect filter="fade" transition="in">
                                      <p:cBhvr>
                                        <p:cTn dur="1000"/>
                                        <p:tgtEl>
                                          <p:spTgt spid="10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xEl>
                                              <p:pRg end="0" st="0"/>
                                            </p:txEl>
                                          </p:spTgt>
                                        </p:tgtEl>
                                        <p:attrNameLst>
                                          <p:attrName>style.visibility</p:attrName>
                                        </p:attrNameLst>
                                      </p:cBhvr>
                                      <p:to>
                                        <p:strVal val="visible"/>
                                      </p:to>
                                    </p:set>
                                    <p:animEffect filter="fade" transition="in">
                                      <p:cBhvr>
                                        <p:cTn dur="1000"/>
                                        <p:tgtEl>
                                          <p:spTgt spid="10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xEl>
                                              <p:pRg end="1" st="1"/>
                                            </p:txEl>
                                          </p:spTgt>
                                        </p:tgtEl>
                                        <p:attrNameLst>
                                          <p:attrName>style.visibility</p:attrName>
                                        </p:attrNameLst>
                                      </p:cBhvr>
                                      <p:to>
                                        <p:strVal val="visible"/>
                                      </p:to>
                                    </p:set>
                                    <p:animEffect filter="fade" transition="in">
                                      <p:cBhvr>
                                        <p:cTn dur="1000"/>
                                        <p:tgtEl>
                                          <p:spTgt spid="10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xEl>
                                              <p:pRg end="2" st="2"/>
                                            </p:txEl>
                                          </p:spTgt>
                                        </p:tgtEl>
                                        <p:attrNameLst>
                                          <p:attrName>style.visibility</p:attrName>
                                        </p:attrNameLst>
                                      </p:cBhvr>
                                      <p:to>
                                        <p:strVal val="visible"/>
                                      </p:to>
                                    </p:set>
                                    <p:animEffect filter="fade" transition="in">
                                      <p:cBhvr>
                                        <p:cTn dur="1000"/>
                                        <p:tgtEl>
                                          <p:spTgt spid="10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xEl>
                                              <p:pRg end="3" st="3"/>
                                            </p:txEl>
                                          </p:spTgt>
                                        </p:tgtEl>
                                        <p:attrNameLst>
                                          <p:attrName>style.visibility</p:attrName>
                                        </p:attrNameLst>
                                      </p:cBhvr>
                                      <p:to>
                                        <p:strVal val="visible"/>
                                      </p:to>
                                    </p:set>
                                    <p:animEffect filter="fade" transition="in">
                                      <p:cBhvr>
                                        <p:cTn dur="1000"/>
                                        <p:tgtEl>
                                          <p:spTgt spid="104">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xEl>
                                              <p:pRg end="4" st="4"/>
                                            </p:txEl>
                                          </p:spTgt>
                                        </p:tgtEl>
                                        <p:attrNameLst>
                                          <p:attrName>style.visibility</p:attrName>
                                        </p:attrNameLst>
                                      </p:cBhvr>
                                      <p:to>
                                        <p:strVal val="visible"/>
                                      </p:to>
                                    </p:set>
                                    <p:animEffect filter="fade" transition="in">
                                      <p:cBhvr>
                                        <p:cTn dur="1000"/>
                                        <p:tgtEl>
                                          <p:spTgt spid="104">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xEl>
                                              <p:pRg end="5" st="5"/>
                                            </p:txEl>
                                          </p:spTgt>
                                        </p:tgtEl>
                                        <p:attrNameLst>
                                          <p:attrName>style.visibility</p:attrName>
                                        </p:attrNameLst>
                                      </p:cBhvr>
                                      <p:to>
                                        <p:strVal val="visible"/>
                                      </p:to>
                                    </p:set>
                                    <p:animEffect filter="fade" transition="in">
                                      <p:cBhvr>
                                        <p:cTn dur="1000"/>
                                        <p:tgtEl>
                                          <p:spTgt spid="104">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